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8" r:id="rId5"/>
    <p:sldId id="339" r:id="rId6"/>
    <p:sldId id="341" r:id="rId7"/>
    <p:sldId id="34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587"/>
    <a:srgbClr val="FDDA24"/>
    <a:srgbClr val="59CBE8"/>
    <a:srgbClr val="FF7F41"/>
    <a:srgbClr val="00C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C274B-84EF-45C4-94B1-A5C814637E0B}" v="22" dt="2022-05-14T00:38:50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Naranjo Rincon" userId="b999439b-5053-4199-b1ca-3fddd528fb68" providerId="ADAL" clId="{C4DC274B-84EF-45C4-94B1-A5C814637E0B}"/>
    <pc:docChg chg="undo custSel addSld delSld modSld">
      <pc:chgData name="Laura Naranjo Rincon" userId="b999439b-5053-4199-b1ca-3fddd528fb68" providerId="ADAL" clId="{C4DC274B-84EF-45C4-94B1-A5C814637E0B}" dt="2022-05-14T00:39:05.749" v="605" actId="47"/>
      <pc:docMkLst>
        <pc:docMk/>
      </pc:docMkLst>
      <pc:sldChg chg="modSp del mod">
        <pc:chgData name="Laura Naranjo Rincon" userId="b999439b-5053-4199-b1ca-3fddd528fb68" providerId="ADAL" clId="{C4DC274B-84EF-45C4-94B1-A5C814637E0B}" dt="2022-05-14T00:24:24.569" v="371" actId="47"/>
        <pc:sldMkLst>
          <pc:docMk/>
          <pc:sldMk cId="395153402" sldId="256"/>
        </pc:sldMkLst>
        <pc:spChg chg="mod">
          <ac:chgData name="Laura Naranjo Rincon" userId="b999439b-5053-4199-b1ca-3fddd528fb68" providerId="ADAL" clId="{C4DC274B-84EF-45C4-94B1-A5C814637E0B}" dt="2022-05-14T00:24:20.303" v="370"/>
          <ac:spMkLst>
            <pc:docMk/>
            <pc:sldMk cId="395153402" sldId="256"/>
            <ac:spMk id="2" creationId="{46DD6E7C-65C7-459A-A892-6DBE157DBF11}"/>
          </ac:spMkLst>
        </pc:spChg>
        <pc:spChg chg="mod">
          <ac:chgData name="Laura Naranjo Rincon" userId="b999439b-5053-4199-b1ca-3fddd528fb68" providerId="ADAL" clId="{C4DC274B-84EF-45C4-94B1-A5C814637E0B}" dt="2022-05-14T00:24:20.303" v="370"/>
          <ac:spMkLst>
            <pc:docMk/>
            <pc:sldMk cId="395153402" sldId="256"/>
            <ac:spMk id="3" creationId="{26426671-35D0-43B1-9CBF-A70ED248ACFE}"/>
          </ac:spMkLst>
        </pc:spChg>
        <pc:spChg chg="mod">
          <ac:chgData name="Laura Naranjo Rincon" userId="b999439b-5053-4199-b1ca-3fddd528fb68" providerId="ADAL" clId="{C4DC274B-84EF-45C4-94B1-A5C814637E0B}" dt="2022-05-11T13:44:51.826" v="1" actId="20577"/>
          <ac:spMkLst>
            <pc:docMk/>
            <pc:sldMk cId="395153402" sldId="256"/>
            <ac:spMk id="7" creationId="{E2ED119F-8F96-45FB-86D2-19E13992AEB3}"/>
          </ac:spMkLst>
        </pc:spChg>
      </pc:sldChg>
      <pc:sldChg chg="delSp modSp del mod">
        <pc:chgData name="Laura Naranjo Rincon" userId="b999439b-5053-4199-b1ca-3fddd528fb68" providerId="ADAL" clId="{C4DC274B-84EF-45C4-94B1-A5C814637E0B}" dt="2022-05-14T00:30:49.945" v="434" actId="47"/>
        <pc:sldMkLst>
          <pc:docMk/>
          <pc:sldMk cId="1170128700" sldId="257"/>
        </pc:sldMkLst>
        <pc:spChg chg="mod">
          <ac:chgData name="Laura Naranjo Rincon" userId="b999439b-5053-4199-b1ca-3fddd528fb68" providerId="ADAL" clId="{C4DC274B-84EF-45C4-94B1-A5C814637E0B}" dt="2022-05-11T15:34:25.291" v="5" actId="20577"/>
          <ac:spMkLst>
            <pc:docMk/>
            <pc:sldMk cId="1170128700" sldId="257"/>
            <ac:spMk id="48" creationId="{BDDC901A-FEC1-46CD-AAC6-146C3936442B}"/>
          </ac:spMkLst>
        </pc:spChg>
        <pc:spChg chg="mod">
          <ac:chgData name="Laura Naranjo Rincon" userId="b999439b-5053-4199-b1ca-3fddd528fb68" providerId="ADAL" clId="{C4DC274B-84EF-45C4-94B1-A5C814637E0B}" dt="2022-05-11T15:34:31.034" v="9" actId="20577"/>
          <ac:spMkLst>
            <pc:docMk/>
            <pc:sldMk cId="1170128700" sldId="257"/>
            <ac:spMk id="51" creationId="{7F722B1D-2D42-45FB-9E06-72B9D191573D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56" creationId="{8A7D3D19-EC2F-430A-BA2D-EAE52B7E4E6A}"/>
          </ac:spMkLst>
        </pc:spChg>
        <pc:spChg chg="mod">
          <ac:chgData name="Laura Naranjo Rincon" userId="b999439b-5053-4199-b1ca-3fddd528fb68" providerId="ADAL" clId="{C4DC274B-84EF-45C4-94B1-A5C814637E0B}" dt="2022-05-11T20:29:13.565" v="368" actId="1076"/>
          <ac:spMkLst>
            <pc:docMk/>
            <pc:sldMk cId="1170128700" sldId="257"/>
            <ac:spMk id="57" creationId="{92B56F4A-C630-4A86-B6F2-886035C19414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58" creationId="{06EF063E-3FF3-47B4-BDC6-29A33018EE75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59" creationId="{7CC4C101-87CE-4C0D-9D54-ED06A677D984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0" creationId="{F37F97AB-47DA-41CA-98D1-74B380E8C752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1" creationId="{AE3D4A8E-CAED-4236-B45C-E83515BB506F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2" creationId="{268C37A7-0BE9-4F40-8E69-FCC719955D9E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3" creationId="{4E83A304-E59B-4E49-9D9B-36F21D3CA2BC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4" creationId="{54F1C041-7019-46E8-B32C-F464D1FF3A6A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5" creationId="{81D2848B-1B4B-4AC7-A667-A380846BF94D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6" creationId="{4093ED62-8C50-462E-AA23-7D72167C5895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7" creationId="{5232BBDE-2CD8-41F0-9C3D-AEEDA1A28FCB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8" creationId="{A0EBCA96-127B-4488-B9F1-948A3DE43AA6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69" creationId="{5FC19581-7938-43FA-B001-250724843229}"/>
          </ac:spMkLst>
        </pc:spChg>
        <pc:spChg chg="del">
          <ac:chgData name="Laura Naranjo Rincon" userId="b999439b-5053-4199-b1ca-3fddd528fb68" providerId="ADAL" clId="{C4DC274B-84EF-45C4-94B1-A5C814637E0B}" dt="2022-05-11T15:51:31.745" v="14" actId="478"/>
          <ac:spMkLst>
            <pc:docMk/>
            <pc:sldMk cId="1170128700" sldId="257"/>
            <ac:spMk id="78" creationId="{824C08CF-F3D1-4C52-A2F3-87083A7CACBD}"/>
          </ac:spMkLst>
        </pc:spChg>
        <pc:spChg chg="del">
          <ac:chgData name="Laura Naranjo Rincon" userId="b999439b-5053-4199-b1ca-3fddd528fb68" providerId="ADAL" clId="{C4DC274B-84EF-45C4-94B1-A5C814637E0B}" dt="2022-05-11T15:51:31.745" v="14" actId="478"/>
          <ac:spMkLst>
            <pc:docMk/>
            <pc:sldMk cId="1170128700" sldId="257"/>
            <ac:spMk id="79" creationId="{DACE046C-9DEE-473D-8FD7-EDE176F6DA4C}"/>
          </ac:spMkLst>
        </pc:spChg>
        <pc:spChg chg="del">
          <ac:chgData name="Laura Naranjo Rincon" userId="b999439b-5053-4199-b1ca-3fddd528fb68" providerId="ADAL" clId="{C4DC274B-84EF-45C4-94B1-A5C814637E0B}" dt="2022-05-11T15:51:31.745" v="14" actId="478"/>
          <ac:spMkLst>
            <pc:docMk/>
            <pc:sldMk cId="1170128700" sldId="257"/>
            <ac:spMk id="81" creationId="{DDD966D8-007A-47C5-8BF1-10DEFB14B060}"/>
          </ac:spMkLst>
        </pc:spChg>
        <pc:spChg chg="del">
          <ac:chgData name="Laura Naranjo Rincon" userId="b999439b-5053-4199-b1ca-3fddd528fb68" providerId="ADAL" clId="{C4DC274B-84EF-45C4-94B1-A5C814637E0B}" dt="2022-05-11T15:51:31.745" v="14" actId="478"/>
          <ac:spMkLst>
            <pc:docMk/>
            <pc:sldMk cId="1170128700" sldId="257"/>
            <ac:spMk id="82" creationId="{208EAD35-1E0B-4575-99FC-EB9F80CDC723}"/>
          </ac:spMkLst>
        </pc:spChg>
        <pc:spChg chg="mod">
          <ac:chgData name="Laura Naranjo Rincon" userId="b999439b-5053-4199-b1ca-3fddd528fb68" providerId="ADAL" clId="{C4DC274B-84EF-45C4-94B1-A5C814637E0B}" dt="2022-05-11T16:29:01.617" v="291" actId="20577"/>
          <ac:spMkLst>
            <pc:docMk/>
            <pc:sldMk cId="1170128700" sldId="257"/>
            <ac:spMk id="85" creationId="{ED1F1D0D-4E02-4211-93DC-4D1890CEC524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87" creationId="{A2236915-3DD8-41D0-BD95-719384A1F783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88" creationId="{33815A96-58F2-403A-BF0C-DD5AF28CCF7D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89" creationId="{23206749-B69A-4F33-B6DE-4C820E43B723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90" creationId="{6A9A4245-2FB5-46F3-B4AB-1CA72E6932B0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91" creationId="{BE68A1BE-9861-4357-927C-2E7B64504F67}"/>
          </ac:spMkLst>
        </pc:spChg>
        <pc:spChg chg="mod">
          <ac:chgData name="Laura Naranjo Rincon" userId="b999439b-5053-4199-b1ca-3fddd528fb68" providerId="ADAL" clId="{C4DC274B-84EF-45C4-94B1-A5C814637E0B}" dt="2022-05-11T20:29:08.251" v="367" actId="1038"/>
          <ac:spMkLst>
            <pc:docMk/>
            <pc:sldMk cId="1170128700" sldId="257"/>
            <ac:spMk id="92" creationId="{7CC342A5-FD05-4F94-8F15-5F1796287A4F}"/>
          </ac:spMkLst>
        </pc:spChg>
        <pc:spChg chg="del">
          <ac:chgData name="Laura Naranjo Rincon" userId="b999439b-5053-4199-b1ca-3fddd528fb68" providerId="ADAL" clId="{C4DC274B-84EF-45C4-94B1-A5C814637E0B}" dt="2022-05-11T15:51:31.745" v="14" actId="478"/>
          <ac:spMkLst>
            <pc:docMk/>
            <pc:sldMk cId="1170128700" sldId="257"/>
            <ac:spMk id="93" creationId="{5FC4EF29-0871-4A19-A635-78AF381D0066}"/>
          </ac:spMkLst>
        </pc:spChg>
        <pc:spChg chg="del">
          <ac:chgData name="Laura Naranjo Rincon" userId="b999439b-5053-4199-b1ca-3fddd528fb68" providerId="ADAL" clId="{C4DC274B-84EF-45C4-94B1-A5C814637E0B}" dt="2022-05-11T15:51:31.745" v="14" actId="478"/>
          <ac:spMkLst>
            <pc:docMk/>
            <pc:sldMk cId="1170128700" sldId="257"/>
            <ac:spMk id="94" creationId="{A674DF78-CBDB-4AD8-A0B2-7E4878519DF7}"/>
          </ac:spMkLst>
        </pc:spChg>
        <pc:cxnChg chg="mod">
          <ac:chgData name="Laura Naranjo Rincon" userId="b999439b-5053-4199-b1ca-3fddd528fb68" providerId="ADAL" clId="{C4DC274B-84EF-45C4-94B1-A5C814637E0B}" dt="2022-05-11T20:29:08.251" v="367" actId="1038"/>
          <ac:cxnSpMkLst>
            <pc:docMk/>
            <pc:sldMk cId="1170128700" sldId="257"/>
            <ac:cxnSpMk id="76" creationId="{7F7F6AAB-51F7-4FE2-87DE-C40B72422DE3}"/>
          </ac:cxnSpMkLst>
        </pc:cxnChg>
        <pc:cxnChg chg="mod">
          <ac:chgData name="Laura Naranjo Rincon" userId="b999439b-5053-4199-b1ca-3fddd528fb68" providerId="ADAL" clId="{C4DC274B-84EF-45C4-94B1-A5C814637E0B}" dt="2022-05-11T20:29:08.251" v="367" actId="1038"/>
          <ac:cxnSpMkLst>
            <pc:docMk/>
            <pc:sldMk cId="1170128700" sldId="257"/>
            <ac:cxnSpMk id="77" creationId="{DADCB795-AB24-4170-8329-34B41782E777}"/>
          </ac:cxnSpMkLst>
        </pc:cxnChg>
      </pc:sldChg>
      <pc:sldChg chg="delSp modSp del mod">
        <pc:chgData name="Laura Naranjo Rincon" userId="b999439b-5053-4199-b1ca-3fddd528fb68" providerId="ADAL" clId="{C4DC274B-84EF-45C4-94B1-A5C814637E0B}" dt="2022-05-14T00:34:01.503" v="498" actId="47"/>
        <pc:sldMkLst>
          <pc:docMk/>
          <pc:sldMk cId="1515215013" sldId="258"/>
        </pc:sldMkLst>
        <pc:spChg chg="mod">
          <ac:chgData name="Laura Naranjo Rincon" userId="b999439b-5053-4199-b1ca-3fddd528fb68" providerId="ADAL" clId="{C4DC274B-84EF-45C4-94B1-A5C814637E0B}" dt="2022-05-11T16:02:23.123" v="46" actId="1035"/>
          <ac:spMkLst>
            <pc:docMk/>
            <pc:sldMk cId="1515215013" sldId="258"/>
            <ac:spMk id="6" creationId="{5ED536B6-4A1B-4CFF-8B01-CC9A08B75395}"/>
          </ac:spMkLst>
        </pc:spChg>
        <pc:spChg chg="mod">
          <ac:chgData name="Laura Naranjo Rincon" userId="b999439b-5053-4199-b1ca-3fddd528fb68" providerId="ADAL" clId="{C4DC274B-84EF-45C4-94B1-A5C814637E0B}" dt="2022-05-11T16:02:23.123" v="46" actId="1035"/>
          <ac:spMkLst>
            <pc:docMk/>
            <pc:sldMk cId="1515215013" sldId="258"/>
            <ac:spMk id="7" creationId="{0DF073B1-D37F-4972-9915-81A6416D071A}"/>
          </ac:spMkLst>
        </pc:spChg>
        <pc:spChg chg="mod">
          <ac:chgData name="Laura Naranjo Rincon" userId="b999439b-5053-4199-b1ca-3fddd528fb68" providerId="ADAL" clId="{C4DC274B-84EF-45C4-94B1-A5C814637E0B}" dt="2022-05-11T16:02:23.123" v="46" actId="1035"/>
          <ac:spMkLst>
            <pc:docMk/>
            <pc:sldMk cId="1515215013" sldId="258"/>
            <ac:spMk id="8" creationId="{A8DFF8FC-055C-4D58-8F9D-DB661AEA950D}"/>
          </ac:spMkLst>
        </pc:spChg>
        <pc:spChg chg="del">
          <ac:chgData name="Laura Naranjo Rincon" userId="b999439b-5053-4199-b1ca-3fddd528fb68" providerId="ADAL" clId="{C4DC274B-84EF-45C4-94B1-A5C814637E0B}" dt="2022-05-11T16:02:03.932" v="23" actId="478"/>
          <ac:spMkLst>
            <pc:docMk/>
            <pc:sldMk cId="1515215013" sldId="258"/>
            <ac:spMk id="11" creationId="{11C4A58D-592F-4BCD-8094-45EF6E8B452B}"/>
          </ac:spMkLst>
        </pc:spChg>
        <pc:spChg chg="del">
          <ac:chgData name="Laura Naranjo Rincon" userId="b999439b-5053-4199-b1ca-3fddd528fb68" providerId="ADAL" clId="{C4DC274B-84EF-45C4-94B1-A5C814637E0B}" dt="2022-05-11T16:02:09.333" v="25" actId="478"/>
          <ac:spMkLst>
            <pc:docMk/>
            <pc:sldMk cId="1515215013" sldId="258"/>
            <ac:spMk id="12" creationId="{26C69648-447A-4048-8EAE-B77CB7FA7C45}"/>
          </ac:spMkLst>
        </pc:spChg>
        <pc:spChg chg="del">
          <ac:chgData name="Laura Naranjo Rincon" userId="b999439b-5053-4199-b1ca-3fddd528fb68" providerId="ADAL" clId="{C4DC274B-84EF-45C4-94B1-A5C814637E0B}" dt="2022-05-11T16:02:13.989" v="26" actId="478"/>
          <ac:spMkLst>
            <pc:docMk/>
            <pc:sldMk cId="1515215013" sldId="258"/>
            <ac:spMk id="13" creationId="{31E320BB-DD19-4F8A-A9B7-E4EF47440BE6}"/>
          </ac:spMkLst>
        </pc:spChg>
        <pc:spChg chg="mod">
          <ac:chgData name="Laura Naranjo Rincon" userId="b999439b-5053-4199-b1ca-3fddd528fb68" providerId="ADAL" clId="{C4DC274B-84EF-45C4-94B1-A5C814637E0B}" dt="2022-05-11T16:05:31.746" v="58" actId="20577"/>
          <ac:spMkLst>
            <pc:docMk/>
            <pc:sldMk cId="1515215013" sldId="258"/>
            <ac:spMk id="17" creationId="{55D3A6F1-B3E2-41E4-8608-4B597E8C4F3A}"/>
          </ac:spMkLst>
        </pc:spChg>
        <pc:spChg chg="mod">
          <ac:chgData name="Laura Naranjo Rincon" userId="b999439b-5053-4199-b1ca-3fddd528fb68" providerId="ADAL" clId="{C4DC274B-84EF-45C4-94B1-A5C814637E0B}" dt="2022-05-11T16:04:30.949" v="48" actId="20577"/>
          <ac:spMkLst>
            <pc:docMk/>
            <pc:sldMk cId="1515215013" sldId="258"/>
            <ac:spMk id="19" creationId="{9BB0DEB7-A0AE-40FC-A5C4-AD0B45268301}"/>
          </ac:spMkLst>
        </pc:spChg>
        <pc:spChg chg="mod">
          <ac:chgData name="Laura Naranjo Rincon" userId="b999439b-5053-4199-b1ca-3fddd528fb68" providerId="ADAL" clId="{C4DC274B-84EF-45C4-94B1-A5C814637E0B}" dt="2022-05-11T16:04:52.624" v="54" actId="20577"/>
          <ac:spMkLst>
            <pc:docMk/>
            <pc:sldMk cId="1515215013" sldId="258"/>
            <ac:spMk id="21" creationId="{0CCCC46C-A979-4DAD-9098-62371E5040A5}"/>
          </ac:spMkLst>
        </pc:spChg>
        <pc:spChg chg="mod">
          <ac:chgData name="Laura Naranjo Rincon" userId="b999439b-5053-4199-b1ca-3fddd528fb68" providerId="ADAL" clId="{C4DC274B-84EF-45C4-94B1-A5C814637E0B}" dt="2022-05-11T16:05:33.930" v="60" actId="20577"/>
          <ac:spMkLst>
            <pc:docMk/>
            <pc:sldMk cId="1515215013" sldId="258"/>
            <ac:spMk id="23" creationId="{5AF6F694-5CC9-44F1-9D2A-0032AF033362}"/>
          </ac:spMkLst>
        </pc:spChg>
        <pc:spChg chg="mod">
          <ac:chgData name="Laura Naranjo Rincon" userId="b999439b-5053-4199-b1ca-3fddd528fb68" providerId="ADAL" clId="{C4DC274B-84EF-45C4-94B1-A5C814637E0B}" dt="2022-05-11T16:04:34.725" v="52" actId="20577"/>
          <ac:spMkLst>
            <pc:docMk/>
            <pc:sldMk cId="1515215013" sldId="258"/>
            <ac:spMk id="25" creationId="{D989ECB3-7F51-42E0-B245-BED7ADD9D48B}"/>
          </ac:spMkLst>
        </pc:spChg>
        <pc:spChg chg="mod">
          <ac:chgData name="Laura Naranjo Rincon" userId="b999439b-5053-4199-b1ca-3fddd528fb68" providerId="ADAL" clId="{C4DC274B-84EF-45C4-94B1-A5C814637E0B}" dt="2022-05-11T16:04:55.605" v="56" actId="20577"/>
          <ac:spMkLst>
            <pc:docMk/>
            <pc:sldMk cId="1515215013" sldId="258"/>
            <ac:spMk id="27" creationId="{0925FDD2-A444-46E4-9F6C-C9D846FDDDBB}"/>
          </ac:spMkLst>
        </pc:spChg>
        <pc:spChg chg="mod">
          <ac:chgData name="Laura Naranjo Rincon" userId="b999439b-5053-4199-b1ca-3fddd528fb68" providerId="ADAL" clId="{C4DC274B-84EF-45C4-94B1-A5C814637E0B}" dt="2022-05-11T16:02:23.123" v="46" actId="1035"/>
          <ac:spMkLst>
            <pc:docMk/>
            <pc:sldMk cId="1515215013" sldId="258"/>
            <ac:spMk id="28" creationId="{10049111-54E9-4022-A125-BFF9E79272B7}"/>
          </ac:spMkLst>
        </pc:spChg>
        <pc:spChg chg="mod">
          <ac:chgData name="Laura Naranjo Rincon" userId="b999439b-5053-4199-b1ca-3fddd528fb68" providerId="ADAL" clId="{C4DC274B-84EF-45C4-94B1-A5C814637E0B}" dt="2022-05-11T16:02:23.123" v="46" actId="1035"/>
          <ac:spMkLst>
            <pc:docMk/>
            <pc:sldMk cId="1515215013" sldId="258"/>
            <ac:spMk id="29" creationId="{72E4F017-BD5A-40A4-AC1E-902926831397}"/>
          </ac:spMkLst>
        </pc:spChg>
        <pc:spChg chg="mod">
          <ac:chgData name="Laura Naranjo Rincon" userId="b999439b-5053-4199-b1ca-3fddd528fb68" providerId="ADAL" clId="{C4DC274B-84EF-45C4-94B1-A5C814637E0B}" dt="2022-05-11T16:02:23.123" v="46" actId="1035"/>
          <ac:spMkLst>
            <pc:docMk/>
            <pc:sldMk cId="1515215013" sldId="258"/>
            <ac:spMk id="30" creationId="{BE3AB671-7DF5-44F4-982C-6F4A9CC4A49F}"/>
          </ac:spMkLst>
        </pc:spChg>
        <pc:spChg chg="del">
          <ac:chgData name="Laura Naranjo Rincon" userId="b999439b-5053-4199-b1ca-3fddd528fb68" providerId="ADAL" clId="{C4DC274B-84EF-45C4-94B1-A5C814637E0B}" dt="2022-05-11T16:02:07.530" v="24" actId="478"/>
          <ac:spMkLst>
            <pc:docMk/>
            <pc:sldMk cId="1515215013" sldId="258"/>
            <ac:spMk id="31" creationId="{8CECBDF1-AE64-4829-8118-BECB1E9983AD}"/>
          </ac:spMkLst>
        </pc:spChg>
        <pc:spChg chg="del">
          <ac:chgData name="Laura Naranjo Rincon" userId="b999439b-5053-4199-b1ca-3fddd528fb68" providerId="ADAL" clId="{C4DC274B-84EF-45C4-94B1-A5C814637E0B}" dt="2022-05-11T16:02:13.989" v="26" actId="478"/>
          <ac:spMkLst>
            <pc:docMk/>
            <pc:sldMk cId="1515215013" sldId="258"/>
            <ac:spMk id="32" creationId="{8D4EAE86-5959-4591-9122-704A5BD248C4}"/>
          </ac:spMkLst>
        </pc:spChg>
        <pc:spChg chg="del">
          <ac:chgData name="Laura Naranjo Rincon" userId="b999439b-5053-4199-b1ca-3fddd528fb68" providerId="ADAL" clId="{C4DC274B-84EF-45C4-94B1-A5C814637E0B}" dt="2022-05-11T16:02:13.989" v="26" actId="478"/>
          <ac:spMkLst>
            <pc:docMk/>
            <pc:sldMk cId="1515215013" sldId="258"/>
            <ac:spMk id="33" creationId="{896017ED-878B-4D71-B2BB-B5307F556262}"/>
          </ac:spMkLst>
        </pc:spChg>
        <pc:spChg chg="mod">
          <ac:chgData name="Laura Naranjo Rincon" userId="b999439b-5053-4199-b1ca-3fddd528fb68" providerId="ADAL" clId="{C4DC274B-84EF-45C4-94B1-A5C814637E0B}" dt="2022-05-11T16:28:57.812" v="289" actId="20577"/>
          <ac:spMkLst>
            <pc:docMk/>
            <pc:sldMk cId="1515215013" sldId="258"/>
            <ac:spMk id="36" creationId="{1C307550-A93C-4517-B9A3-658494F3A705}"/>
          </ac:spMkLst>
        </pc:spChg>
      </pc:sldChg>
      <pc:sldChg chg="addSp delSp modSp del mod">
        <pc:chgData name="Laura Naranjo Rincon" userId="b999439b-5053-4199-b1ca-3fddd528fb68" providerId="ADAL" clId="{C4DC274B-84EF-45C4-94B1-A5C814637E0B}" dt="2022-05-14T00:39:05.749" v="605" actId="47"/>
        <pc:sldMkLst>
          <pc:docMk/>
          <pc:sldMk cId="2092456402" sldId="259"/>
        </pc:sldMkLst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7" creationId="{03B439F8-76DF-4E67-BA6D-825B5BE9BA13}"/>
          </ac:spMkLst>
        </pc:spChg>
        <pc:spChg chg="mod">
          <ac:chgData name="Laura Naranjo Rincon" userId="b999439b-5053-4199-b1ca-3fddd528fb68" providerId="ADAL" clId="{C4DC274B-84EF-45C4-94B1-A5C814637E0B}" dt="2022-05-11T16:15:33.057" v="68" actId="20577"/>
          <ac:spMkLst>
            <pc:docMk/>
            <pc:sldMk cId="2092456402" sldId="259"/>
            <ac:spMk id="10" creationId="{124A4951-DDC0-4487-BAC7-514269DF5C48}"/>
          </ac:spMkLst>
        </pc:spChg>
        <pc:spChg chg="mod">
          <ac:chgData name="Laura Naranjo Rincon" userId="b999439b-5053-4199-b1ca-3fddd528fb68" providerId="ADAL" clId="{C4DC274B-84EF-45C4-94B1-A5C814637E0B}" dt="2022-05-11T16:15:39.228" v="72" actId="20577"/>
          <ac:spMkLst>
            <pc:docMk/>
            <pc:sldMk cId="2092456402" sldId="259"/>
            <ac:spMk id="11" creationId="{3A2DEADE-27A9-4CE5-AA8E-D07ECE05D6BE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12" creationId="{BA46557F-C5A1-4E32-8815-DB2F266FA5EA}"/>
          </ac:spMkLst>
        </pc:spChg>
        <pc:spChg chg="mod">
          <ac:chgData name="Laura Naranjo Rincon" userId="b999439b-5053-4199-b1ca-3fddd528fb68" providerId="ADAL" clId="{C4DC274B-84EF-45C4-94B1-A5C814637E0B}" dt="2022-05-11T16:18:38.312" v="74" actId="20577"/>
          <ac:spMkLst>
            <pc:docMk/>
            <pc:sldMk cId="2092456402" sldId="259"/>
            <ac:spMk id="13" creationId="{77562C3A-F839-4E1C-9778-D582EE2C8B8D}"/>
          </ac:spMkLst>
        </pc:spChg>
        <pc:spChg chg="mod">
          <ac:chgData name="Laura Naranjo Rincon" userId="b999439b-5053-4199-b1ca-3fddd528fb68" providerId="ADAL" clId="{C4DC274B-84EF-45C4-94B1-A5C814637E0B}" dt="2022-05-11T16:18:42.696" v="76" actId="20577"/>
          <ac:spMkLst>
            <pc:docMk/>
            <pc:sldMk cId="2092456402" sldId="259"/>
            <ac:spMk id="14" creationId="{222A41F4-2B8B-4AA4-A2A4-1533E63EB592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15" creationId="{59F5842A-3ADF-4728-AF94-6E901003D9E6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16" creationId="{DF0A7C4E-8508-4AD2-9958-B09ED9663EA6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17" creationId="{AF99C15F-616E-4117-A692-1EC6176DD58F}"/>
          </ac:spMkLst>
        </pc:spChg>
        <pc:spChg chg="mod">
          <ac:chgData name="Laura Naranjo Rincon" userId="b999439b-5053-4199-b1ca-3fddd528fb68" providerId="ADAL" clId="{C4DC274B-84EF-45C4-94B1-A5C814637E0B}" dt="2022-05-11T16:21:09.605" v="91" actId="20577"/>
          <ac:spMkLst>
            <pc:docMk/>
            <pc:sldMk cId="2092456402" sldId="259"/>
            <ac:spMk id="21" creationId="{1B92F3FA-603B-4EEF-9465-E2C7F22D851B}"/>
          </ac:spMkLst>
        </pc:spChg>
        <pc:spChg chg="mod">
          <ac:chgData name="Laura Naranjo Rincon" userId="b999439b-5053-4199-b1ca-3fddd528fb68" providerId="ADAL" clId="{C4DC274B-84EF-45C4-94B1-A5C814637E0B}" dt="2022-05-11T16:20:57.308" v="86" actId="1076"/>
          <ac:spMkLst>
            <pc:docMk/>
            <pc:sldMk cId="2092456402" sldId="259"/>
            <ac:spMk id="22" creationId="{B1C7F8C0-F0BA-4243-BFB6-712E309EEEE6}"/>
          </ac:spMkLst>
        </pc:spChg>
        <pc:spChg chg="mod">
          <ac:chgData name="Laura Naranjo Rincon" userId="b999439b-5053-4199-b1ca-3fddd528fb68" providerId="ADAL" clId="{C4DC274B-84EF-45C4-94B1-A5C814637E0B}" dt="2022-05-11T16:21:25.631" v="96" actId="20577"/>
          <ac:spMkLst>
            <pc:docMk/>
            <pc:sldMk cId="2092456402" sldId="259"/>
            <ac:spMk id="23" creationId="{C89BAE94-C1E7-471E-A999-F65149E35272}"/>
          </ac:spMkLst>
        </pc:spChg>
        <pc:spChg chg="mod">
          <ac:chgData name="Laura Naranjo Rincon" userId="b999439b-5053-4199-b1ca-3fddd528fb68" providerId="ADAL" clId="{C4DC274B-84EF-45C4-94B1-A5C814637E0B}" dt="2022-05-11T16:21:29.024" v="99" actId="20577"/>
          <ac:spMkLst>
            <pc:docMk/>
            <pc:sldMk cId="2092456402" sldId="259"/>
            <ac:spMk id="24" creationId="{4010F957-6A26-4417-B64F-58148559781B}"/>
          </ac:spMkLst>
        </pc:spChg>
        <pc:spChg chg="mod">
          <ac:chgData name="Laura Naranjo Rincon" userId="b999439b-5053-4199-b1ca-3fddd528fb68" providerId="ADAL" clId="{C4DC274B-84EF-45C4-94B1-A5C814637E0B}" dt="2022-05-11T16:21:43.861" v="103" actId="20577"/>
          <ac:spMkLst>
            <pc:docMk/>
            <pc:sldMk cId="2092456402" sldId="259"/>
            <ac:spMk id="27" creationId="{1CF9C328-D9B2-4119-B79D-CF5EDF4AFD06}"/>
          </ac:spMkLst>
        </pc:spChg>
        <pc:spChg chg="mod">
          <ac:chgData name="Laura Naranjo Rincon" userId="b999439b-5053-4199-b1ca-3fddd528fb68" providerId="ADAL" clId="{C4DC274B-84EF-45C4-94B1-A5C814637E0B}" dt="2022-05-11T16:21:49.366" v="107" actId="20577"/>
          <ac:spMkLst>
            <pc:docMk/>
            <pc:sldMk cId="2092456402" sldId="259"/>
            <ac:spMk id="28" creationId="{F9BE468A-B48E-478E-8D2B-3D0F175726FB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36" creationId="{3D49629A-5234-49E9-9227-63F007470F2A}"/>
          </ac:spMkLst>
        </pc:spChg>
        <pc:spChg chg="mod">
          <ac:chgData name="Laura Naranjo Rincon" userId="b999439b-5053-4199-b1ca-3fddd528fb68" providerId="ADAL" clId="{C4DC274B-84EF-45C4-94B1-A5C814637E0B}" dt="2022-05-11T16:22:57.869" v="115" actId="20577"/>
          <ac:spMkLst>
            <pc:docMk/>
            <pc:sldMk cId="2092456402" sldId="259"/>
            <ac:spMk id="37" creationId="{9A0EF62F-5C80-4FF7-87BD-3B8ED02F47B2}"/>
          </ac:spMkLst>
        </pc:spChg>
        <pc:spChg chg="mod">
          <ac:chgData name="Laura Naranjo Rincon" userId="b999439b-5053-4199-b1ca-3fddd528fb68" providerId="ADAL" clId="{C4DC274B-84EF-45C4-94B1-A5C814637E0B}" dt="2022-05-11T16:22:52.513" v="111" actId="20577"/>
          <ac:spMkLst>
            <pc:docMk/>
            <pc:sldMk cId="2092456402" sldId="259"/>
            <ac:spMk id="38" creationId="{345FC647-A668-4526-B393-6040BC30A281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39" creationId="{EBA0D5A4-92BD-47CB-9EFD-CDCDE2955B07}"/>
          </ac:spMkLst>
        </pc:spChg>
        <pc:spChg chg="mod">
          <ac:chgData name="Laura Naranjo Rincon" userId="b999439b-5053-4199-b1ca-3fddd528fb68" providerId="ADAL" clId="{C4DC274B-84EF-45C4-94B1-A5C814637E0B}" dt="2022-05-11T16:23:06.547" v="119" actId="20577"/>
          <ac:spMkLst>
            <pc:docMk/>
            <pc:sldMk cId="2092456402" sldId="259"/>
            <ac:spMk id="40" creationId="{6655A548-AC1A-46BF-922D-9800C89C909B}"/>
          </ac:spMkLst>
        </pc:spChg>
        <pc:spChg chg="mod">
          <ac:chgData name="Laura Naranjo Rincon" userId="b999439b-5053-4199-b1ca-3fddd528fb68" providerId="ADAL" clId="{C4DC274B-84EF-45C4-94B1-A5C814637E0B}" dt="2022-05-11T16:23:12.222" v="123" actId="20577"/>
          <ac:spMkLst>
            <pc:docMk/>
            <pc:sldMk cId="2092456402" sldId="259"/>
            <ac:spMk id="41" creationId="{2022E3A8-4F6D-4BC3-B8CB-171B0CC5D3E7}"/>
          </ac:spMkLst>
        </pc:spChg>
        <pc:spChg chg="del mod">
          <ac:chgData name="Laura Naranjo Rincon" userId="b999439b-5053-4199-b1ca-3fddd528fb68" providerId="ADAL" clId="{C4DC274B-84EF-45C4-94B1-A5C814637E0B}" dt="2022-05-11T16:26:46.348" v="223" actId="478"/>
          <ac:spMkLst>
            <pc:docMk/>
            <pc:sldMk cId="2092456402" sldId="259"/>
            <ac:spMk id="51" creationId="{806556A0-783D-483F-A627-AF66A3A6EFDD}"/>
          </ac:spMkLst>
        </pc:spChg>
        <pc:spChg chg="del">
          <ac:chgData name="Laura Naranjo Rincon" userId="b999439b-5053-4199-b1ca-3fddd528fb68" providerId="ADAL" clId="{C4DC274B-84EF-45C4-94B1-A5C814637E0B}" dt="2022-05-11T16:26:49.141" v="224" actId="478"/>
          <ac:spMkLst>
            <pc:docMk/>
            <pc:sldMk cId="2092456402" sldId="259"/>
            <ac:spMk id="54" creationId="{23285F4C-37F6-40E1-BA6E-7187C06C909B}"/>
          </ac:spMkLst>
        </pc:spChg>
        <pc:spChg chg="del">
          <ac:chgData name="Laura Naranjo Rincon" userId="b999439b-5053-4199-b1ca-3fddd528fb68" providerId="ADAL" clId="{C4DC274B-84EF-45C4-94B1-A5C814637E0B}" dt="2022-05-11T16:26:49.141" v="224" actId="478"/>
          <ac:spMkLst>
            <pc:docMk/>
            <pc:sldMk cId="2092456402" sldId="259"/>
            <ac:spMk id="55" creationId="{DF029A37-5656-43D4-9D10-DAB460A311DA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56" creationId="{FE83DEA9-3548-42C5-B2B3-3D6B85503786}"/>
          </ac:spMkLst>
        </pc:spChg>
        <pc:spChg chg="mod">
          <ac:chgData name="Laura Naranjo Rincon" userId="b999439b-5053-4199-b1ca-3fddd528fb68" providerId="ADAL" clId="{C4DC274B-84EF-45C4-94B1-A5C814637E0B}" dt="2022-05-11T16:26:56.230" v="244" actId="1035"/>
          <ac:spMkLst>
            <pc:docMk/>
            <pc:sldMk cId="2092456402" sldId="259"/>
            <ac:spMk id="57" creationId="{A2CBA05A-E3CC-4E68-BEF1-2A3456F65157}"/>
          </ac:spMkLst>
        </pc:spChg>
        <pc:spChg chg="mod">
          <ac:chgData name="Laura Naranjo Rincon" userId="b999439b-5053-4199-b1ca-3fddd528fb68" providerId="ADAL" clId="{C4DC274B-84EF-45C4-94B1-A5C814637E0B}" dt="2022-05-11T16:26:56.230" v="244" actId="1035"/>
          <ac:spMkLst>
            <pc:docMk/>
            <pc:sldMk cId="2092456402" sldId="259"/>
            <ac:spMk id="58" creationId="{964EAEF8-E65D-4747-8C8C-D3EC909D1638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59" creationId="{4CCBBB26-0D27-4CF6-8374-B24A5DDCE3F3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60" creationId="{76A7F3C7-1BC6-469D-A6F0-6F6B1C854976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61" creationId="{5CED926D-DE8D-4D50-B131-81852AEAFE73}"/>
          </ac:spMkLst>
        </pc:spChg>
        <pc:spChg chg="mod">
          <ac:chgData name="Laura Naranjo Rincon" userId="b999439b-5053-4199-b1ca-3fddd528fb68" providerId="ADAL" clId="{C4DC274B-84EF-45C4-94B1-A5C814637E0B}" dt="2022-05-11T16:26:56.230" v="244" actId="1035"/>
          <ac:spMkLst>
            <pc:docMk/>
            <pc:sldMk cId="2092456402" sldId="259"/>
            <ac:spMk id="62" creationId="{6815C62C-EFDC-47AA-9DD6-2F73942845BE}"/>
          </ac:spMkLst>
        </pc:spChg>
        <pc:spChg chg="mod">
          <ac:chgData name="Laura Naranjo Rincon" userId="b999439b-5053-4199-b1ca-3fddd528fb68" providerId="ADAL" clId="{C4DC274B-84EF-45C4-94B1-A5C814637E0B}" dt="2022-05-11T16:26:56.230" v="244" actId="1035"/>
          <ac:spMkLst>
            <pc:docMk/>
            <pc:sldMk cId="2092456402" sldId="259"/>
            <ac:spMk id="63" creationId="{C849CED7-37E8-46A4-96C0-C09258AB97F5}"/>
          </ac:spMkLst>
        </pc:spChg>
        <pc:spChg chg="mod">
          <ac:chgData name="Laura Naranjo Rincon" userId="b999439b-5053-4199-b1ca-3fddd528fb68" providerId="ADAL" clId="{C4DC274B-84EF-45C4-94B1-A5C814637E0B}" dt="2022-05-11T16:27:29.302" v="261" actId="20577"/>
          <ac:spMkLst>
            <pc:docMk/>
            <pc:sldMk cId="2092456402" sldId="259"/>
            <ac:spMk id="64" creationId="{0F7AEB23-7471-4D8A-A086-8168CE554C81}"/>
          </ac:spMkLst>
        </pc:spChg>
        <pc:spChg chg="mod">
          <ac:chgData name="Laura Naranjo Rincon" userId="b999439b-5053-4199-b1ca-3fddd528fb68" providerId="ADAL" clId="{C4DC274B-84EF-45C4-94B1-A5C814637E0B}" dt="2022-05-11T16:27:32.305" v="265" actId="20577"/>
          <ac:spMkLst>
            <pc:docMk/>
            <pc:sldMk cId="2092456402" sldId="259"/>
            <ac:spMk id="65" creationId="{C74F84A0-C475-4985-A439-0EC65AD6246D}"/>
          </ac:spMkLst>
        </pc:spChg>
        <pc:spChg chg="mod">
          <ac:chgData name="Laura Naranjo Rincon" userId="b999439b-5053-4199-b1ca-3fddd528fb68" providerId="ADAL" clId="{C4DC274B-84EF-45C4-94B1-A5C814637E0B}" dt="2022-05-11T16:26:56.230" v="244" actId="1035"/>
          <ac:spMkLst>
            <pc:docMk/>
            <pc:sldMk cId="2092456402" sldId="259"/>
            <ac:spMk id="66" creationId="{6D8F3020-615E-48BF-8B79-C3E4E597941C}"/>
          </ac:spMkLst>
        </pc:spChg>
        <pc:spChg chg="mod">
          <ac:chgData name="Laura Naranjo Rincon" userId="b999439b-5053-4199-b1ca-3fddd528fb68" providerId="ADAL" clId="{C4DC274B-84EF-45C4-94B1-A5C814637E0B}" dt="2022-05-11T16:26:56.230" v="244" actId="1035"/>
          <ac:spMkLst>
            <pc:docMk/>
            <pc:sldMk cId="2092456402" sldId="259"/>
            <ac:spMk id="67" creationId="{747C8061-676C-4B23-BC0F-4E0AD5C1FB17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69" creationId="{81E7A7C1-602F-4C5B-8736-754DF0916C5A}"/>
          </ac:spMkLst>
        </pc:spChg>
        <pc:spChg chg="mod">
          <ac:chgData name="Laura Naranjo Rincon" userId="b999439b-5053-4199-b1ca-3fddd528fb68" providerId="ADAL" clId="{C4DC274B-84EF-45C4-94B1-A5C814637E0B}" dt="2022-05-11T16:27:54.293" v="271" actId="20577"/>
          <ac:spMkLst>
            <pc:docMk/>
            <pc:sldMk cId="2092456402" sldId="259"/>
            <ac:spMk id="70" creationId="{DCA3583A-A74C-4741-83C7-0D4E58729AA1}"/>
          </ac:spMkLst>
        </pc:spChg>
        <pc:spChg chg="mod">
          <ac:chgData name="Laura Naranjo Rincon" userId="b999439b-5053-4199-b1ca-3fddd528fb68" providerId="ADAL" clId="{C4DC274B-84EF-45C4-94B1-A5C814637E0B}" dt="2022-05-11T16:27:59.109" v="273" actId="20577"/>
          <ac:spMkLst>
            <pc:docMk/>
            <pc:sldMk cId="2092456402" sldId="259"/>
            <ac:spMk id="71" creationId="{AEDEF83F-674A-47E0-9697-B4135F4C323A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72" creationId="{2F686188-EEE7-4552-B89C-972177426FE2}"/>
          </ac:spMkLst>
        </pc:spChg>
        <pc:spChg chg="mod">
          <ac:chgData name="Laura Naranjo Rincon" userId="b999439b-5053-4199-b1ca-3fddd528fb68" providerId="ADAL" clId="{C4DC274B-84EF-45C4-94B1-A5C814637E0B}" dt="2022-05-11T16:28:12.333" v="281" actId="20577"/>
          <ac:spMkLst>
            <pc:docMk/>
            <pc:sldMk cId="2092456402" sldId="259"/>
            <ac:spMk id="73" creationId="{6554BAFD-D5E9-4007-B9BC-80311E700DE3}"/>
          </ac:spMkLst>
        </pc:spChg>
        <pc:spChg chg="mod">
          <ac:chgData name="Laura Naranjo Rincon" userId="b999439b-5053-4199-b1ca-3fddd528fb68" providerId="ADAL" clId="{C4DC274B-84EF-45C4-94B1-A5C814637E0B}" dt="2022-05-11T16:28:15.370" v="285" actId="20577"/>
          <ac:spMkLst>
            <pc:docMk/>
            <pc:sldMk cId="2092456402" sldId="259"/>
            <ac:spMk id="74" creationId="{E901EBFC-96AC-4D4B-B257-184C08F89D26}"/>
          </ac:spMkLst>
        </pc:spChg>
        <pc:spChg chg="mod">
          <ac:chgData name="Laura Naranjo Rincon" userId="b999439b-5053-4199-b1ca-3fddd528fb68" providerId="ADAL" clId="{C4DC274B-84EF-45C4-94B1-A5C814637E0B}" dt="2022-05-11T16:27:03.383" v="257" actId="1035"/>
          <ac:spMkLst>
            <pc:docMk/>
            <pc:sldMk cId="2092456402" sldId="259"/>
            <ac:spMk id="75" creationId="{F9CECC42-092D-4E7A-99CD-FF19DDF5F2C9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76" creationId="{D74A7314-BF80-45E8-860C-8A5126FFCC38}"/>
          </ac:spMkLst>
        </pc:spChg>
        <pc:spChg chg="mod">
          <ac:chgData name="Laura Naranjo Rincon" userId="b999439b-5053-4199-b1ca-3fddd528fb68" providerId="ADAL" clId="{C4DC274B-84EF-45C4-94B1-A5C814637E0B}" dt="2022-05-11T16:27:03.383" v="257" actId="1035"/>
          <ac:spMkLst>
            <pc:docMk/>
            <pc:sldMk cId="2092456402" sldId="259"/>
            <ac:spMk id="77" creationId="{0F6EF86D-C0E0-4978-9688-0586D52A178C}"/>
          </ac:spMkLst>
        </pc:spChg>
        <pc:spChg chg="mod">
          <ac:chgData name="Laura Naranjo Rincon" userId="b999439b-5053-4199-b1ca-3fddd528fb68" providerId="ADAL" clId="{C4DC274B-84EF-45C4-94B1-A5C814637E0B}" dt="2022-05-11T16:27:03.383" v="257" actId="1035"/>
          <ac:spMkLst>
            <pc:docMk/>
            <pc:sldMk cId="2092456402" sldId="259"/>
            <ac:spMk id="78" creationId="{6BB21398-38FF-457C-996B-C46D38552B02}"/>
          </ac:spMkLst>
        </pc:spChg>
        <pc:spChg chg="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79" creationId="{C29D2A7E-4AA3-4DC7-B119-CDCA3CCFE234}"/>
          </ac:spMkLst>
        </pc:spChg>
        <pc:spChg chg="mod">
          <ac:chgData name="Laura Naranjo Rincon" userId="b999439b-5053-4199-b1ca-3fddd528fb68" providerId="ADAL" clId="{C4DC274B-84EF-45C4-94B1-A5C814637E0B}" dt="2022-05-11T16:27:03.383" v="257" actId="1035"/>
          <ac:spMkLst>
            <pc:docMk/>
            <pc:sldMk cId="2092456402" sldId="259"/>
            <ac:spMk id="80" creationId="{1B97BFCE-1D4D-44A0-A3A8-9C222E4D90FC}"/>
          </ac:spMkLst>
        </pc:spChg>
        <pc:spChg chg="mod">
          <ac:chgData name="Laura Naranjo Rincon" userId="b999439b-5053-4199-b1ca-3fddd528fb68" providerId="ADAL" clId="{C4DC274B-84EF-45C4-94B1-A5C814637E0B}" dt="2022-05-11T16:27:03.383" v="257" actId="1035"/>
          <ac:spMkLst>
            <pc:docMk/>
            <pc:sldMk cId="2092456402" sldId="259"/>
            <ac:spMk id="81" creationId="{0E51A1ED-EB31-44FC-ACF5-0A84AE5B329F}"/>
          </ac:spMkLst>
        </pc:spChg>
        <pc:spChg chg="add mod">
          <ac:chgData name="Laura Naranjo Rincon" userId="b999439b-5053-4199-b1ca-3fddd528fb68" providerId="ADAL" clId="{C4DC274B-84EF-45C4-94B1-A5C814637E0B}" dt="2022-05-14T00:35:20.706" v="507" actId="207"/>
          <ac:spMkLst>
            <pc:docMk/>
            <pc:sldMk cId="2092456402" sldId="259"/>
            <ac:spMk id="83" creationId="{612A0B68-32ED-4D0C-A10B-66A567713AAB}"/>
          </ac:spMkLst>
        </pc:spChg>
        <pc:spChg chg="mod">
          <ac:chgData name="Laura Naranjo Rincon" userId="b999439b-5053-4199-b1ca-3fddd528fb68" providerId="ADAL" clId="{C4DC274B-84EF-45C4-94B1-A5C814637E0B}" dt="2022-05-11T16:28:53.832" v="287" actId="20577"/>
          <ac:spMkLst>
            <pc:docMk/>
            <pc:sldMk cId="2092456402" sldId="259"/>
            <ac:spMk id="84" creationId="{622C95F4-65A5-490A-BCA6-E12D0365BB25}"/>
          </ac:spMkLst>
        </pc:spChg>
        <pc:spChg chg="add mod">
          <ac:chgData name="Laura Naranjo Rincon" userId="b999439b-5053-4199-b1ca-3fddd528fb68" providerId="ADAL" clId="{C4DC274B-84EF-45C4-94B1-A5C814637E0B}" dt="2022-05-11T16:27:03.383" v="257" actId="1035"/>
          <ac:spMkLst>
            <pc:docMk/>
            <pc:sldMk cId="2092456402" sldId="259"/>
            <ac:spMk id="85" creationId="{F38E427D-8FE2-4AD2-B4C6-A7F8EC3D0D70}"/>
          </ac:spMkLst>
        </pc:spChg>
        <pc:spChg chg="add mod">
          <ac:chgData name="Laura Naranjo Rincon" userId="b999439b-5053-4199-b1ca-3fddd528fb68" providerId="ADAL" clId="{C4DC274B-84EF-45C4-94B1-A5C814637E0B}" dt="2022-05-11T16:27:03.383" v="257" actId="1035"/>
          <ac:spMkLst>
            <pc:docMk/>
            <pc:sldMk cId="2092456402" sldId="259"/>
            <ac:spMk id="86" creationId="{93874470-7EC7-486F-A52C-5A680E686633}"/>
          </ac:spMkLst>
        </pc:spChg>
      </pc:sldChg>
      <pc:sldChg chg="addSp delSp modSp add mod">
        <pc:chgData name="Laura Naranjo Rincon" userId="b999439b-5053-4199-b1ca-3fddd528fb68" providerId="ADAL" clId="{C4DC274B-84EF-45C4-94B1-A5C814637E0B}" dt="2022-05-14T00:25:12.630" v="377" actId="478"/>
        <pc:sldMkLst>
          <pc:docMk/>
          <pc:sldMk cId="1294135260" sldId="338"/>
        </pc:sldMkLst>
        <pc:spChg chg="add del mod">
          <ac:chgData name="Laura Naranjo Rincon" userId="b999439b-5053-4199-b1ca-3fddd528fb68" providerId="ADAL" clId="{C4DC274B-84EF-45C4-94B1-A5C814637E0B}" dt="2022-05-14T00:25:12.630" v="377" actId="478"/>
          <ac:spMkLst>
            <pc:docMk/>
            <pc:sldMk cId="1294135260" sldId="338"/>
            <ac:spMk id="4" creationId="{A38A4A33-4650-4656-BA7C-099BF9AB2E90}"/>
          </ac:spMkLst>
        </pc:spChg>
        <pc:spChg chg="mod">
          <ac:chgData name="Laura Naranjo Rincon" userId="b999439b-5053-4199-b1ca-3fddd528fb68" providerId="ADAL" clId="{C4DC274B-84EF-45C4-94B1-A5C814637E0B}" dt="2022-05-14T00:25:00.378" v="376" actId="207"/>
          <ac:spMkLst>
            <pc:docMk/>
            <pc:sldMk cId="1294135260" sldId="338"/>
            <ac:spMk id="5" creationId="{CD4E13D9-3966-4279-9FD0-1DB5A754C0C5}"/>
          </ac:spMkLst>
        </pc:spChg>
      </pc:sldChg>
      <pc:sldChg chg="addSp delSp modSp new mod">
        <pc:chgData name="Laura Naranjo Rincon" userId="b999439b-5053-4199-b1ca-3fddd528fb68" providerId="ADAL" clId="{C4DC274B-84EF-45C4-94B1-A5C814637E0B}" dt="2022-05-14T00:30:47.362" v="433" actId="20577"/>
        <pc:sldMkLst>
          <pc:docMk/>
          <pc:sldMk cId="1993222533" sldId="339"/>
        </pc:sldMkLst>
        <pc:spChg chg="del">
          <ac:chgData name="Laura Naranjo Rincon" userId="b999439b-5053-4199-b1ca-3fddd528fb68" providerId="ADAL" clId="{C4DC274B-84EF-45C4-94B1-A5C814637E0B}" dt="2022-05-14T00:25:40.120" v="379" actId="478"/>
          <ac:spMkLst>
            <pc:docMk/>
            <pc:sldMk cId="1993222533" sldId="339"/>
            <ac:spMk id="2" creationId="{6800AE74-69ED-4F09-98C8-5B6678CB7AA3}"/>
          </ac:spMkLst>
        </pc:spChg>
        <pc:spChg chg="del">
          <ac:chgData name="Laura Naranjo Rincon" userId="b999439b-5053-4199-b1ca-3fddd528fb68" providerId="ADAL" clId="{C4DC274B-84EF-45C4-94B1-A5C814637E0B}" dt="2022-05-14T00:25:41.254" v="380" actId="478"/>
          <ac:spMkLst>
            <pc:docMk/>
            <pc:sldMk cId="1993222533" sldId="339"/>
            <ac:spMk id="3" creationId="{32C1A571-C2DF-4BED-BC03-08CBC2AB3574}"/>
          </ac:spMkLst>
        </pc:spChg>
        <pc:spChg chg="add mod">
          <ac:chgData name="Laura Naranjo Rincon" userId="b999439b-5053-4199-b1ca-3fddd528fb68" providerId="ADAL" clId="{C4DC274B-84EF-45C4-94B1-A5C814637E0B}" dt="2022-05-14T00:25:54.070" v="381"/>
          <ac:spMkLst>
            <pc:docMk/>
            <pc:sldMk cId="1993222533" sldId="339"/>
            <ac:spMk id="4" creationId="{DB63B932-05C7-4F2E-BEB6-5B8E64D2C29F}"/>
          </ac:spMkLst>
        </pc:spChg>
        <pc:spChg chg="add mod">
          <ac:chgData name="Laura Naranjo Rincon" userId="b999439b-5053-4199-b1ca-3fddd528fb68" providerId="ADAL" clId="{C4DC274B-84EF-45C4-94B1-A5C814637E0B}" dt="2022-05-14T00:26:06.269" v="384" actId="207"/>
          <ac:spMkLst>
            <pc:docMk/>
            <pc:sldMk cId="1993222533" sldId="339"/>
            <ac:spMk id="5" creationId="{17C55153-9522-4804-B3A6-FE83800691F1}"/>
          </ac:spMkLst>
        </pc:spChg>
        <pc:spChg chg="add mod">
          <ac:chgData name="Laura Naranjo Rincon" userId="b999439b-5053-4199-b1ca-3fddd528fb68" providerId="ADAL" clId="{C4DC274B-84EF-45C4-94B1-A5C814637E0B}" dt="2022-05-14T00:29:11.786" v="411" actId="14100"/>
          <ac:spMkLst>
            <pc:docMk/>
            <pc:sldMk cId="1993222533" sldId="339"/>
            <ac:spMk id="6" creationId="{21F453C5-0521-4C9F-A766-A34FC17BB47A}"/>
          </ac:spMkLst>
        </pc:spChg>
        <pc:spChg chg="add mod">
          <ac:chgData name="Laura Naranjo Rincon" userId="b999439b-5053-4199-b1ca-3fddd528fb68" providerId="ADAL" clId="{C4DC274B-84EF-45C4-94B1-A5C814637E0B}" dt="2022-05-14T00:28:58.276" v="409"/>
          <ac:spMkLst>
            <pc:docMk/>
            <pc:sldMk cId="1993222533" sldId="339"/>
            <ac:spMk id="7" creationId="{A14D6688-649A-48A0-93ED-7EBAABDB4DB9}"/>
          </ac:spMkLst>
        </pc:spChg>
        <pc:spChg chg="add mod">
          <ac:chgData name="Laura Naranjo Rincon" userId="b999439b-5053-4199-b1ca-3fddd528fb68" providerId="ADAL" clId="{C4DC274B-84EF-45C4-94B1-A5C814637E0B}" dt="2022-05-14T00:28:43.250" v="407"/>
          <ac:spMkLst>
            <pc:docMk/>
            <pc:sldMk cId="1993222533" sldId="339"/>
            <ac:spMk id="8" creationId="{3B9F3580-3A64-4B4D-A2CD-683DE66A57A5}"/>
          </ac:spMkLst>
        </pc:spChg>
        <pc:spChg chg="add mod">
          <ac:chgData name="Laura Naranjo Rincon" userId="b999439b-5053-4199-b1ca-3fddd528fb68" providerId="ADAL" clId="{C4DC274B-84EF-45C4-94B1-A5C814637E0B}" dt="2022-05-14T00:28:26.778" v="405" actId="1076"/>
          <ac:spMkLst>
            <pc:docMk/>
            <pc:sldMk cId="1993222533" sldId="339"/>
            <ac:spMk id="9" creationId="{B771FA28-B519-4F79-8B50-41EE1BB2347D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11" creationId="{F4A201F8-F38F-4A4A-A751-DD6CDBF5F79C}"/>
          </ac:spMkLst>
        </pc:spChg>
        <pc:spChg chg="add mod">
          <ac:chgData name="Laura Naranjo Rincon" userId="b999439b-5053-4199-b1ca-3fddd528fb68" providerId="ADAL" clId="{C4DC274B-84EF-45C4-94B1-A5C814637E0B}" dt="2022-05-14T00:29:29.071" v="413" actId="20577"/>
          <ac:spMkLst>
            <pc:docMk/>
            <pc:sldMk cId="1993222533" sldId="339"/>
            <ac:spMk id="12" creationId="{A20A690C-FB40-4793-9A02-235B7258D032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13" creationId="{703E3573-38E5-4B49-ACA8-0B5FCD7033CB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14" creationId="{B453903D-9D78-4146-AA05-09A5590B45DB}"/>
          </ac:spMkLst>
        </pc:spChg>
        <pc:spChg chg="add mod">
          <ac:chgData name="Laura Naranjo Rincon" userId="b999439b-5053-4199-b1ca-3fddd528fb68" providerId="ADAL" clId="{C4DC274B-84EF-45C4-94B1-A5C814637E0B}" dt="2022-05-14T00:29:32.078" v="415" actId="20577"/>
          <ac:spMkLst>
            <pc:docMk/>
            <pc:sldMk cId="1993222533" sldId="339"/>
            <ac:spMk id="15" creationId="{1242FFFF-54AE-473A-9BA5-281291465A13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16" creationId="{D004A347-479D-4542-A0C9-4EAE3D8D8C11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17" creationId="{F80B9972-D91B-4643-A1B6-D7FB02F94548}"/>
          </ac:spMkLst>
        </pc:spChg>
        <pc:spChg chg="add mod">
          <ac:chgData name="Laura Naranjo Rincon" userId="b999439b-5053-4199-b1ca-3fddd528fb68" providerId="ADAL" clId="{C4DC274B-84EF-45C4-94B1-A5C814637E0B}" dt="2022-05-14T00:29:37.039" v="417" actId="20577"/>
          <ac:spMkLst>
            <pc:docMk/>
            <pc:sldMk cId="1993222533" sldId="339"/>
            <ac:spMk id="18" creationId="{5EFC931E-A877-43C2-936D-0DF658280DD6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19" creationId="{707969A7-10A2-47FD-8E27-2F7AE9ABA945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20" creationId="{A8491F7D-BFFB-4642-8038-C57A034A73A4}"/>
          </ac:spMkLst>
        </pc:spChg>
        <pc:spChg chg="add mod">
          <ac:chgData name="Laura Naranjo Rincon" userId="b999439b-5053-4199-b1ca-3fddd528fb68" providerId="ADAL" clId="{C4DC274B-84EF-45C4-94B1-A5C814637E0B}" dt="2022-05-14T00:29:39.167" v="419" actId="20577"/>
          <ac:spMkLst>
            <pc:docMk/>
            <pc:sldMk cId="1993222533" sldId="339"/>
            <ac:spMk id="21" creationId="{3169F23D-9BDB-461F-B249-B3D6D13F41DD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22" creationId="{7E5D1AE0-07A6-40E3-9271-82C0F4578517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23" creationId="{4B8B2A2B-ADE0-410C-BBF7-99DFD7B8BCB4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24" creationId="{D7A2B337-840F-4947-8370-78507641C59A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25" creationId="{D1141E98-8AC0-416B-9DE7-D797CF0BC5EF}"/>
          </ac:spMkLst>
        </pc:spChg>
        <pc:spChg chg="add mod">
          <ac:chgData name="Laura Naranjo Rincon" userId="b999439b-5053-4199-b1ca-3fddd528fb68" providerId="ADAL" clId="{C4DC274B-84EF-45C4-94B1-A5C814637E0B}" dt="2022-05-14T00:30:17.835" v="427" actId="20577"/>
          <ac:spMkLst>
            <pc:docMk/>
            <pc:sldMk cId="1993222533" sldId="339"/>
            <ac:spMk id="26" creationId="{BF012936-B48E-4520-A7BB-81C8515C70A4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27" creationId="{5E294FCE-6509-428E-887D-CFDFB52B1AE9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28" creationId="{D7A314DF-5079-4E09-8245-EE91C1B68AA7}"/>
          </ac:spMkLst>
        </pc:spChg>
        <pc:spChg chg="add mod">
          <ac:chgData name="Laura Naranjo Rincon" userId="b999439b-5053-4199-b1ca-3fddd528fb68" providerId="ADAL" clId="{C4DC274B-84EF-45C4-94B1-A5C814637E0B}" dt="2022-05-14T00:30:31.623" v="431" actId="20577"/>
          <ac:spMkLst>
            <pc:docMk/>
            <pc:sldMk cId="1993222533" sldId="339"/>
            <ac:spMk id="29" creationId="{3F312E70-01E2-409D-AFB8-351746D48A34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30" creationId="{3C6F38D9-DC9A-41C2-BF17-66EE516266E8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31" creationId="{8B43550F-0CB6-4B94-A03D-2D679C14125F}"/>
          </ac:spMkLst>
        </pc:spChg>
        <pc:spChg chg="add mod">
          <ac:chgData name="Laura Naranjo Rincon" userId="b999439b-5053-4199-b1ca-3fddd528fb68" providerId="ADAL" clId="{C4DC274B-84EF-45C4-94B1-A5C814637E0B}" dt="2022-05-14T00:28:14.577" v="400" actId="14100"/>
          <ac:spMkLst>
            <pc:docMk/>
            <pc:sldMk cId="1993222533" sldId="339"/>
            <ac:spMk id="32" creationId="{813E694E-01A3-40D0-82B0-BA9BA8564CB4}"/>
          </ac:spMkLst>
        </pc:spChg>
        <pc:spChg chg="add mod">
          <ac:chgData name="Laura Naranjo Rincon" userId="b999439b-5053-4199-b1ca-3fddd528fb68" providerId="ADAL" clId="{C4DC274B-84EF-45C4-94B1-A5C814637E0B}" dt="2022-05-14T00:30:47.362" v="433" actId="20577"/>
          <ac:spMkLst>
            <pc:docMk/>
            <pc:sldMk cId="1993222533" sldId="339"/>
            <ac:spMk id="35" creationId="{616CD344-6759-44C6-87D3-E39340F8A277}"/>
          </ac:spMkLst>
        </pc:spChg>
        <pc:picChg chg="add mod">
          <ac:chgData name="Laura Naranjo Rincon" userId="b999439b-5053-4199-b1ca-3fddd528fb68" providerId="ADAL" clId="{C4DC274B-84EF-45C4-94B1-A5C814637E0B}" dt="2022-05-14T00:28:14.577" v="400" actId="14100"/>
          <ac:picMkLst>
            <pc:docMk/>
            <pc:sldMk cId="1993222533" sldId="339"/>
            <ac:picMk id="33" creationId="{564DD7B4-94C1-4DCC-B331-DBE5FB7F9F54}"/>
          </ac:picMkLst>
        </pc:picChg>
        <pc:picChg chg="add mod">
          <ac:chgData name="Laura Naranjo Rincon" userId="b999439b-5053-4199-b1ca-3fddd528fb68" providerId="ADAL" clId="{C4DC274B-84EF-45C4-94B1-A5C814637E0B}" dt="2022-05-14T00:28:14.577" v="400" actId="14100"/>
          <ac:picMkLst>
            <pc:docMk/>
            <pc:sldMk cId="1993222533" sldId="339"/>
            <ac:picMk id="34" creationId="{81B5B285-3430-4474-9DAA-211F7DCA1A33}"/>
          </ac:picMkLst>
        </pc:picChg>
        <pc:cxnChg chg="add mod">
          <ac:chgData name="Laura Naranjo Rincon" userId="b999439b-5053-4199-b1ca-3fddd528fb68" providerId="ADAL" clId="{C4DC274B-84EF-45C4-94B1-A5C814637E0B}" dt="2022-05-14T00:28:14.577" v="400" actId="14100"/>
          <ac:cxnSpMkLst>
            <pc:docMk/>
            <pc:sldMk cId="1993222533" sldId="339"/>
            <ac:cxnSpMk id="10" creationId="{0F77F59D-2E0A-458D-B08F-77ED0B70D90B}"/>
          </ac:cxnSpMkLst>
        </pc:cxnChg>
      </pc:sldChg>
      <pc:sldChg chg="addSp delSp modSp add mod">
        <pc:chgData name="Laura Naranjo Rincon" userId="b999439b-5053-4199-b1ca-3fddd528fb68" providerId="ADAL" clId="{C4DC274B-84EF-45C4-94B1-A5C814637E0B}" dt="2022-05-14T00:33:54.076" v="497" actId="20577"/>
        <pc:sldMkLst>
          <pc:docMk/>
          <pc:sldMk cId="1140428565" sldId="341"/>
        </pc:sldMkLst>
        <pc:spChg chg="del">
          <ac:chgData name="Laura Naranjo Rincon" userId="b999439b-5053-4199-b1ca-3fddd528fb68" providerId="ADAL" clId="{C4DC274B-84EF-45C4-94B1-A5C814637E0B}" dt="2022-05-14T00:31:29.854" v="436" actId="478"/>
          <ac:spMkLst>
            <pc:docMk/>
            <pc:sldMk cId="1140428565" sldId="341"/>
            <ac:spMk id="5" creationId="{1E6018AA-B4A0-45F6-ACC4-9264FA8F679F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9" creationId="{E409EABA-99F5-44A8-8766-2769A7588DA9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10" creationId="{5A96813F-E5BC-465C-9FF4-D6A70D865C10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11" creationId="{764D5BB6-8E01-4243-B2EC-CE7F2DA679AF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14" creationId="{C20160D1-C17B-4F20-A315-BE58724990C3}"/>
          </ac:spMkLst>
        </pc:spChg>
        <pc:spChg chg="mod">
          <ac:chgData name="Laura Naranjo Rincon" userId="b999439b-5053-4199-b1ca-3fddd528fb68" providerId="ADAL" clId="{C4DC274B-84EF-45C4-94B1-A5C814637E0B}" dt="2022-05-14T00:32:55.437" v="472" actId="20577"/>
          <ac:spMkLst>
            <pc:docMk/>
            <pc:sldMk cId="1140428565" sldId="341"/>
            <ac:spMk id="15" creationId="{841DCDC5-C189-4C49-9198-EA99E8AA3A80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16" creationId="{B8D7E94A-4ACC-4E2E-A92F-DE619CD56CA1}"/>
          </ac:spMkLst>
        </pc:spChg>
        <pc:spChg chg="mod">
          <ac:chgData name="Laura Naranjo Rincon" userId="b999439b-5053-4199-b1ca-3fddd528fb68" providerId="ADAL" clId="{C4DC274B-84EF-45C4-94B1-A5C814637E0B}" dt="2022-05-14T00:33:05.431" v="480" actId="20577"/>
          <ac:spMkLst>
            <pc:docMk/>
            <pc:sldMk cId="1140428565" sldId="341"/>
            <ac:spMk id="17" creationId="{24C106C1-BFA1-42E1-BB23-E0DE1CDEA78D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18" creationId="{1B97D61A-3E26-4A69-A740-CA69804CC5E0}"/>
          </ac:spMkLst>
        </pc:spChg>
        <pc:spChg chg="mod">
          <ac:chgData name="Laura Naranjo Rincon" userId="b999439b-5053-4199-b1ca-3fddd528fb68" providerId="ADAL" clId="{C4DC274B-84EF-45C4-94B1-A5C814637E0B}" dt="2022-05-14T00:33:15.764" v="488" actId="20577"/>
          <ac:spMkLst>
            <pc:docMk/>
            <pc:sldMk cId="1140428565" sldId="341"/>
            <ac:spMk id="19" creationId="{5558C718-A6C2-4A73-8BD5-205301FF0EE1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20" creationId="{EBF93635-0D8D-4023-B55F-BF33368E9084}"/>
          </ac:spMkLst>
        </pc:spChg>
        <pc:spChg chg="mod">
          <ac:chgData name="Laura Naranjo Rincon" userId="b999439b-5053-4199-b1ca-3fddd528fb68" providerId="ADAL" clId="{C4DC274B-84EF-45C4-94B1-A5C814637E0B}" dt="2022-05-14T00:32:58.146" v="476" actId="20577"/>
          <ac:spMkLst>
            <pc:docMk/>
            <pc:sldMk cId="1140428565" sldId="341"/>
            <ac:spMk id="21" creationId="{B2C095F3-4EBF-499F-93FE-AFFCF1A9F1A8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22" creationId="{C3EE59AE-6656-4D89-83DB-3F4107A2926F}"/>
          </ac:spMkLst>
        </pc:spChg>
        <pc:spChg chg="mod">
          <ac:chgData name="Laura Naranjo Rincon" userId="b999439b-5053-4199-b1ca-3fddd528fb68" providerId="ADAL" clId="{C4DC274B-84EF-45C4-94B1-A5C814637E0B}" dt="2022-05-14T00:33:08.826" v="484" actId="20577"/>
          <ac:spMkLst>
            <pc:docMk/>
            <pc:sldMk cId="1140428565" sldId="341"/>
            <ac:spMk id="23" creationId="{8F37338B-4C65-4792-AE27-D43421440BBE}"/>
          </ac:spMkLst>
        </pc:spChg>
        <pc:spChg chg="mod">
          <ac:chgData name="Laura Naranjo Rincon" userId="b999439b-5053-4199-b1ca-3fddd528fb68" providerId="ADAL" clId="{C4DC274B-84EF-45C4-94B1-A5C814637E0B}" dt="2022-05-14T00:32:01.739" v="442" actId="1076"/>
          <ac:spMkLst>
            <pc:docMk/>
            <pc:sldMk cId="1140428565" sldId="341"/>
            <ac:spMk id="24" creationId="{3E4E3944-91BA-4E47-BF34-78E8557ECD83}"/>
          </ac:spMkLst>
        </pc:spChg>
        <pc:spChg chg="mod">
          <ac:chgData name="Laura Naranjo Rincon" userId="b999439b-5053-4199-b1ca-3fddd528fb68" providerId="ADAL" clId="{C4DC274B-84EF-45C4-94B1-A5C814637E0B}" dt="2022-05-14T00:33:18.642" v="490" actId="20577"/>
          <ac:spMkLst>
            <pc:docMk/>
            <pc:sldMk cId="1140428565" sldId="341"/>
            <ac:spMk id="25" creationId="{EAF009CD-4938-40FE-85D2-1FA0C6A74BD3}"/>
          </ac:spMkLst>
        </pc:spChg>
        <pc:spChg chg="del">
          <ac:chgData name="Laura Naranjo Rincon" userId="b999439b-5053-4199-b1ca-3fddd528fb68" providerId="ADAL" clId="{C4DC274B-84EF-45C4-94B1-A5C814637E0B}" dt="2022-05-14T00:31:39.663" v="439" actId="478"/>
          <ac:spMkLst>
            <pc:docMk/>
            <pc:sldMk cId="1140428565" sldId="341"/>
            <ac:spMk id="26" creationId="{7C067B72-6305-494C-85AA-CC70F025FA3B}"/>
          </ac:spMkLst>
        </pc:spChg>
        <pc:spChg chg="del">
          <ac:chgData name="Laura Naranjo Rincon" userId="b999439b-5053-4199-b1ca-3fddd528fb68" providerId="ADAL" clId="{C4DC274B-84EF-45C4-94B1-A5C814637E0B}" dt="2022-05-14T00:31:39.663" v="439" actId="478"/>
          <ac:spMkLst>
            <pc:docMk/>
            <pc:sldMk cId="1140428565" sldId="341"/>
            <ac:spMk id="27" creationId="{D6C6192A-5C6E-46EC-854E-A41700E9C8A4}"/>
          </ac:spMkLst>
        </pc:spChg>
        <pc:spChg chg="del">
          <ac:chgData name="Laura Naranjo Rincon" userId="b999439b-5053-4199-b1ca-3fddd528fb68" providerId="ADAL" clId="{C4DC274B-84EF-45C4-94B1-A5C814637E0B}" dt="2022-05-14T00:31:39.663" v="439" actId="478"/>
          <ac:spMkLst>
            <pc:docMk/>
            <pc:sldMk cId="1140428565" sldId="341"/>
            <ac:spMk id="28" creationId="{EB7E405B-A349-43CF-AAC0-A47228E330FC}"/>
          </ac:spMkLst>
        </pc:spChg>
        <pc:spChg chg="del">
          <ac:chgData name="Laura Naranjo Rincon" userId="b999439b-5053-4199-b1ca-3fddd528fb68" providerId="ADAL" clId="{C4DC274B-84EF-45C4-94B1-A5C814637E0B}" dt="2022-05-14T00:31:42.183" v="440" actId="478"/>
          <ac:spMkLst>
            <pc:docMk/>
            <pc:sldMk cId="1140428565" sldId="341"/>
            <ac:spMk id="29" creationId="{84EFC6C9-4EE6-47C4-B47C-3BDA7AAEAF9F}"/>
          </ac:spMkLst>
        </pc:spChg>
        <pc:spChg chg="del">
          <ac:chgData name="Laura Naranjo Rincon" userId="b999439b-5053-4199-b1ca-3fddd528fb68" providerId="ADAL" clId="{C4DC274B-84EF-45C4-94B1-A5C814637E0B}" dt="2022-05-14T00:31:42.183" v="440" actId="478"/>
          <ac:spMkLst>
            <pc:docMk/>
            <pc:sldMk cId="1140428565" sldId="341"/>
            <ac:spMk id="30" creationId="{FAF4FBE6-9D92-40EC-9044-BE456EAC54D8}"/>
          </ac:spMkLst>
        </pc:spChg>
        <pc:spChg chg="del">
          <ac:chgData name="Laura Naranjo Rincon" userId="b999439b-5053-4199-b1ca-3fddd528fb68" providerId="ADAL" clId="{C4DC274B-84EF-45C4-94B1-A5C814637E0B}" dt="2022-05-14T00:31:42.183" v="440" actId="478"/>
          <ac:spMkLst>
            <pc:docMk/>
            <pc:sldMk cId="1140428565" sldId="341"/>
            <ac:spMk id="31" creationId="{D2DB6C2B-E27B-4584-81DA-A4B83BE5776A}"/>
          </ac:spMkLst>
        </pc:spChg>
        <pc:spChg chg="del">
          <ac:chgData name="Laura Naranjo Rincon" userId="b999439b-5053-4199-b1ca-3fddd528fb68" providerId="ADAL" clId="{C4DC274B-84EF-45C4-94B1-A5C814637E0B}" dt="2022-05-14T00:33:30.491" v="491" actId="478"/>
          <ac:spMkLst>
            <pc:docMk/>
            <pc:sldMk cId="1140428565" sldId="341"/>
            <ac:spMk id="32" creationId="{10982499-10EA-496C-B4FF-BDDDCAD83AE7}"/>
          </ac:spMkLst>
        </pc:spChg>
        <pc:spChg chg="add mod">
          <ac:chgData name="Laura Naranjo Rincon" userId="b999439b-5053-4199-b1ca-3fddd528fb68" providerId="ADAL" clId="{C4DC274B-84EF-45C4-94B1-A5C814637E0B}" dt="2022-05-14T00:31:32.923" v="438" actId="207"/>
          <ac:spMkLst>
            <pc:docMk/>
            <pc:sldMk cId="1140428565" sldId="341"/>
            <ac:spMk id="33" creationId="{6EC20C21-B851-4416-9253-DE65ED3B2D81}"/>
          </ac:spMkLst>
        </pc:spChg>
        <pc:spChg chg="add mod">
          <ac:chgData name="Laura Naranjo Rincon" userId="b999439b-5053-4199-b1ca-3fddd528fb68" providerId="ADAL" clId="{C4DC274B-84EF-45C4-94B1-A5C814637E0B}" dt="2022-05-14T00:33:54.076" v="497" actId="20577"/>
          <ac:spMkLst>
            <pc:docMk/>
            <pc:sldMk cId="1140428565" sldId="341"/>
            <ac:spMk id="34" creationId="{C5A5104D-39F1-4BBF-B49C-D0722B0BF2B6}"/>
          </ac:spMkLst>
        </pc:spChg>
        <pc:picChg chg="mod">
          <ac:chgData name="Laura Naranjo Rincon" userId="b999439b-5053-4199-b1ca-3fddd528fb68" providerId="ADAL" clId="{C4DC274B-84EF-45C4-94B1-A5C814637E0B}" dt="2022-05-14T00:33:46.443" v="495" actId="1076"/>
          <ac:picMkLst>
            <pc:docMk/>
            <pc:sldMk cId="1140428565" sldId="341"/>
            <ac:picMk id="12" creationId="{6C2222E0-4C43-48E6-A641-A6BA1FA3BF14}"/>
          </ac:picMkLst>
        </pc:picChg>
        <pc:picChg chg="mod">
          <ac:chgData name="Laura Naranjo Rincon" userId="b999439b-5053-4199-b1ca-3fddd528fb68" providerId="ADAL" clId="{C4DC274B-84EF-45C4-94B1-A5C814637E0B}" dt="2022-05-14T00:33:46.443" v="495" actId="1076"/>
          <ac:picMkLst>
            <pc:docMk/>
            <pc:sldMk cId="1140428565" sldId="341"/>
            <ac:picMk id="13" creationId="{236F195C-C770-4C1F-B2BC-572947AD1A25}"/>
          </ac:picMkLst>
        </pc:picChg>
      </pc:sldChg>
      <pc:sldChg chg="addSp delSp modSp new mod">
        <pc:chgData name="Laura Naranjo Rincon" userId="b999439b-5053-4199-b1ca-3fddd528fb68" providerId="ADAL" clId="{C4DC274B-84EF-45C4-94B1-A5C814637E0B}" dt="2022-05-14T00:38:56.905" v="604" actId="1076"/>
        <pc:sldMkLst>
          <pc:docMk/>
          <pc:sldMk cId="2806127150" sldId="342"/>
        </pc:sldMkLst>
        <pc:spChg chg="del">
          <ac:chgData name="Laura Naranjo Rincon" userId="b999439b-5053-4199-b1ca-3fddd528fb68" providerId="ADAL" clId="{C4DC274B-84EF-45C4-94B1-A5C814637E0B}" dt="2022-05-14T00:34:24.849" v="502" actId="478"/>
          <ac:spMkLst>
            <pc:docMk/>
            <pc:sldMk cId="2806127150" sldId="342"/>
            <ac:spMk id="2" creationId="{504696FE-3389-400E-A33E-48305EF3749C}"/>
          </ac:spMkLst>
        </pc:spChg>
        <pc:spChg chg="del mod">
          <ac:chgData name="Laura Naranjo Rincon" userId="b999439b-5053-4199-b1ca-3fddd528fb68" providerId="ADAL" clId="{C4DC274B-84EF-45C4-94B1-A5C814637E0B}" dt="2022-05-14T00:34:23.815" v="501" actId="478"/>
          <ac:spMkLst>
            <pc:docMk/>
            <pc:sldMk cId="2806127150" sldId="342"/>
            <ac:spMk id="3" creationId="{B00FDFEA-6E86-4919-A7A9-11E2E066E9B2}"/>
          </ac:spMkLst>
        </pc:spChg>
        <pc:spChg chg="add mod">
          <ac:chgData name="Laura Naranjo Rincon" userId="b999439b-5053-4199-b1ca-3fddd528fb68" providerId="ADAL" clId="{C4DC274B-84EF-45C4-94B1-A5C814637E0B}" dt="2022-05-14T00:34:30.336" v="503"/>
          <ac:spMkLst>
            <pc:docMk/>
            <pc:sldMk cId="2806127150" sldId="342"/>
            <ac:spMk id="4" creationId="{FE36B2A8-B547-4D86-BABB-62A52F4767AF}"/>
          </ac:spMkLst>
        </pc:spChg>
        <pc:spChg chg="add mod">
          <ac:chgData name="Laura Naranjo Rincon" userId="b999439b-5053-4199-b1ca-3fddd528fb68" providerId="ADAL" clId="{C4DC274B-84EF-45C4-94B1-A5C814637E0B}" dt="2022-05-14T00:34:37.682" v="505" actId="207"/>
          <ac:spMkLst>
            <pc:docMk/>
            <pc:sldMk cId="2806127150" sldId="342"/>
            <ac:spMk id="5" creationId="{046D3F85-4F04-4EEA-9396-FD249E155471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7" creationId="{42166B2E-1E52-4A1F-9A6B-FC8356CF640F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0" creationId="{82F70A87-B765-4543-B95C-F20CBAD3D1E1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1" creationId="{839F2C5E-3D35-4C3C-A528-A48D435BDCAD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2" creationId="{EEEADF97-B43B-4D9F-85D8-59D25CFB1B11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3" creationId="{D2ACC707-C9C8-463D-9BA4-B8240F1B04E0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4" creationId="{FF4EF2A9-0655-41F7-A924-B00267FFAFFC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5" creationId="{82A59BCC-7265-4E7B-9AD1-18685887B435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6" creationId="{A7F497D2-46D0-4DA1-B508-9ED43CCD05CB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7" creationId="{F9E77F1B-35B6-4B14-B4F4-B7B2A0672561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8" creationId="{F439A659-2C5E-43BF-AABA-00F5DB678A23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19" creationId="{CFACEF97-BF07-43EF-B9F3-AD0EA5E04D04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20" creationId="{0BBCA24D-7F1F-4583-8C19-818AE21051A2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21" creationId="{01D1DE18-F720-451B-9FCC-80BDCA32DFA6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22" creationId="{80314D7E-EF18-493B-A6EC-5685C76CB282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23" creationId="{2F3C07EA-7A38-45F9-8C28-1BFE9EAF426D}"/>
          </ac:spMkLst>
        </pc:spChg>
        <pc:spChg chg="add del mod">
          <ac:chgData name="Laura Naranjo Rincon" userId="b999439b-5053-4199-b1ca-3fddd528fb68" providerId="ADAL" clId="{C4DC274B-84EF-45C4-94B1-A5C814637E0B}" dt="2022-05-14T00:35:47.383" v="514" actId="478"/>
          <ac:spMkLst>
            <pc:docMk/>
            <pc:sldMk cId="2806127150" sldId="342"/>
            <ac:spMk id="24" creationId="{6D74BFD4-DF03-4E66-8D8F-C36B38F00D12}"/>
          </ac:spMkLst>
        </pc:spChg>
        <pc:spChg chg="add del mod">
          <ac:chgData name="Laura Naranjo Rincon" userId="b999439b-5053-4199-b1ca-3fddd528fb68" providerId="ADAL" clId="{C4DC274B-84EF-45C4-94B1-A5C814637E0B}" dt="2022-05-14T00:36:50.964" v="526" actId="478"/>
          <ac:spMkLst>
            <pc:docMk/>
            <pc:sldMk cId="2806127150" sldId="342"/>
            <ac:spMk id="25" creationId="{3C23BE03-F9CF-49C4-B46A-9CEDFFA44120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26" creationId="{5241B502-4ABE-41F4-B9E5-6F3223E2532C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27" creationId="{02898665-3EF2-4080-9F3B-52B9E1A4E4B5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28" creationId="{1302B4E5-A420-4EEB-BD7E-A69848F0F182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29" creationId="{A0B34DEA-C7B1-49EC-A689-F4AA1C879F43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30" creationId="{E04ECDBF-7EA7-4FF9-84D9-69809DCD3405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31" creationId="{6FA61200-BC22-40BA-8388-3297219FE873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34" creationId="{A7DD9500-2A8D-4DE5-9700-A46E6D67D0B2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35" creationId="{B8BF8312-1ECE-4101-8C1B-6F8422B056DC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36" creationId="{C6490C80-B722-4150-93BD-CBD0B4C4E5F0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37" creationId="{F079836B-A85E-4851-A41E-75EC6236BCAE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38" creationId="{AB8D874C-DC2D-4050-BCCC-1401858BA557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39" creationId="{8AC6470A-1844-4C87-A7A8-542E11D8E13D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0" creationId="{4D0EC782-1FDA-4FDA-BE9A-640DFED4AA6B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1" creationId="{C20286D4-9883-48D4-9CFF-9838C05EB546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2" creationId="{855E24BD-8779-4011-93B6-D3AA0DE63C22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3" creationId="{BB4A958E-0EB6-47E7-87A6-DC6245AB4F0E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4" creationId="{B6775A2F-24C8-4B32-B6E3-80383646050A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5" creationId="{3820A889-15B7-4A44-970A-71F7FF6A52BC}"/>
          </ac:spMkLst>
        </pc:spChg>
        <pc:spChg chg="add del mod">
          <ac:chgData name="Laura Naranjo Rincon" userId="b999439b-5053-4199-b1ca-3fddd528fb68" providerId="ADAL" clId="{C4DC274B-84EF-45C4-94B1-A5C814637E0B}" dt="2022-05-14T00:36:15.256" v="518" actId="478"/>
          <ac:spMkLst>
            <pc:docMk/>
            <pc:sldMk cId="2806127150" sldId="342"/>
            <ac:spMk id="46" creationId="{FF5D6A9D-A060-42FC-99DA-A42DA0D65FEF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7" creationId="{55C5EE53-45CE-41D0-B6D2-97163B704BB8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8" creationId="{23633C1C-4465-4707-B295-013C1B231E1E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49" creationId="{2CB04784-1E63-4FFB-905E-A7FB87186EBB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50" creationId="{36BC5138-A87F-4C5B-9EF1-CA9863D61CDE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51" creationId="{15F6DE2B-5AF6-42F1-9EB6-9EBBB4A17B77}"/>
          </ac:spMkLst>
        </pc:spChg>
        <pc:spChg chg="add mod">
          <ac:chgData name="Laura Naranjo Rincon" userId="b999439b-5053-4199-b1ca-3fddd528fb68" providerId="ADAL" clId="{C4DC274B-84EF-45C4-94B1-A5C814637E0B}" dt="2022-05-14T00:37:40.636" v="533" actId="1076"/>
          <ac:spMkLst>
            <pc:docMk/>
            <pc:sldMk cId="2806127150" sldId="342"/>
            <ac:spMk id="52" creationId="{18AE7113-5A95-4489-8C6E-AC9EC94A5619}"/>
          </ac:spMkLst>
        </pc:spChg>
        <pc:spChg chg="add del mod">
          <ac:chgData name="Laura Naranjo Rincon" userId="b999439b-5053-4199-b1ca-3fddd528fb68" providerId="ADAL" clId="{C4DC274B-84EF-45C4-94B1-A5C814637E0B}" dt="2022-05-14T00:37:50.815" v="535" actId="478"/>
          <ac:spMkLst>
            <pc:docMk/>
            <pc:sldMk cId="2806127150" sldId="342"/>
            <ac:spMk id="53" creationId="{8FD2A335-5AEE-4D59-8687-E2D1EEC50177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54" creationId="{043DA0A3-08DC-48B8-9F19-A5D063C252B0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55" creationId="{A0B4644F-0E5B-421A-B37C-4764ADE89A8F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56" creationId="{17F5FB4D-A3B4-41BA-A108-B806BC98D18E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57" creationId="{8D236CD8-95C9-44E6-92A9-76BDCA40A16D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58" creationId="{A2D35FAB-7C94-402C-BE41-A6E20CB70734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59" creationId="{F8A972C4-A51B-4DA4-BA23-42C44C2D1E46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61" creationId="{3F17F163-459C-49B6-9C57-BADB7A9705BA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62" creationId="{813134D1-4DE9-407D-87C9-4A1C692C38FC}"/>
          </ac:spMkLst>
        </pc:spChg>
        <pc:spChg chg="add mod">
          <ac:chgData name="Laura Naranjo Rincon" userId="b999439b-5053-4199-b1ca-3fddd528fb68" providerId="ADAL" clId="{C4DC274B-84EF-45C4-94B1-A5C814637E0B}" dt="2022-05-14T00:35:37.327" v="509"/>
          <ac:spMkLst>
            <pc:docMk/>
            <pc:sldMk cId="2806127150" sldId="342"/>
            <ac:spMk id="63" creationId="{CD1FE933-B699-4FD6-881B-FF0123AE2FEB}"/>
          </ac:spMkLst>
        </pc:spChg>
        <pc:spChg chg="add mod">
          <ac:chgData name="Laura Naranjo Rincon" userId="b999439b-5053-4199-b1ca-3fddd528fb68" providerId="ADAL" clId="{C4DC274B-84EF-45C4-94B1-A5C814637E0B}" dt="2022-05-14T00:37:31.940" v="532" actId="1076"/>
          <ac:spMkLst>
            <pc:docMk/>
            <pc:sldMk cId="2806127150" sldId="342"/>
            <ac:spMk id="64" creationId="{64219A84-F7BF-439F-8F27-75D5DCE6C28F}"/>
          </ac:spMkLst>
        </pc:spChg>
        <pc:spChg chg="add mod">
          <ac:chgData name="Laura Naranjo Rincon" userId="b999439b-5053-4199-b1ca-3fddd528fb68" providerId="ADAL" clId="{C4DC274B-84EF-45C4-94B1-A5C814637E0B}" dt="2022-05-14T00:37:46.825" v="534" actId="1076"/>
          <ac:spMkLst>
            <pc:docMk/>
            <pc:sldMk cId="2806127150" sldId="342"/>
            <ac:spMk id="65" creationId="{C7679FF0-387A-4B69-A1C6-F2D9A643367C}"/>
          </ac:spMkLst>
        </pc:spChg>
        <pc:spChg chg="add mod">
          <ac:chgData name="Laura Naranjo Rincon" userId="b999439b-5053-4199-b1ca-3fddd528fb68" providerId="ADAL" clId="{C4DC274B-84EF-45C4-94B1-A5C814637E0B}" dt="2022-05-14T00:36:59.642" v="528" actId="1076"/>
          <ac:spMkLst>
            <pc:docMk/>
            <pc:sldMk cId="2806127150" sldId="342"/>
            <ac:spMk id="66" creationId="{BC5E31F0-08DA-4952-8E46-B1273CB379C6}"/>
          </ac:spMkLst>
        </pc:spChg>
        <pc:spChg chg="add mod">
          <ac:chgData name="Laura Naranjo Rincon" userId="b999439b-5053-4199-b1ca-3fddd528fb68" providerId="ADAL" clId="{C4DC274B-84EF-45C4-94B1-A5C814637E0B}" dt="2022-05-14T00:38:18.943" v="599" actId="1038"/>
          <ac:spMkLst>
            <pc:docMk/>
            <pc:sldMk cId="2806127150" sldId="342"/>
            <ac:spMk id="69" creationId="{0DE8BF15-1D5C-4D03-ACE3-3F03C8CA090F}"/>
          </ac:spMkLst>
        </pc:spChg>
        <pc:spChg chg="add mod">
          <ac:chgData name="Laura Naranjo Rincon" userId="b999439b-5053-4199-b1ca-3fddd528fb68" providerId="ADAL" clId="{C4DC274B-84EF-45C4-94B1-A5C814637E0B}" dt="2022-05-14T00:38:56.905" v="604" actId="1076"/>
          <ac:spMkLst>
            <pc:docMk/>
            <pc:sldMk cId="2806127150" sldId="342"/>
            <ac:spMk id="72" creationId="{336D6F77-09F9-4447-A0E7-EEAB87C1ABDD}"/>
          </ac:spMkLst>
        </pc:spChg>
        <pc:picChg chg="add mod">
          <ac:chgData name="Laura Naranjo Rincon" userId="b999439b-5053-4199-b1ca-3fddd528fb68" providerId="ADAL" clId="{C4DC274B-84EF-45C4-94B1-A5C814637E0B}" dt="2022-05-14T00:37:31.940" v="532" actId="1076"/>
          <ac:picMkLst>
            <pc:docMk/>
            <pc:sldMk cId="2806127150" sldId="342"/>
            <ac:picMk id="8" creationId="{A1B42B00-C6FB-472D-AF96-5BFD68FC8AA6}"/>
          </ac:picMkLst>
        </pc:picChg>
        <pc:picChg chg="add mod">
          <ac:chgData name="Laura Naranjo Rincon" userId="b999439b-5053-4199-b1ca-3fddd528fb68" providerId="ADAL" clId="{C4DC274B-84EF-45C4-94B1-A5C814637E0B}" dt="2022-05-14T00:37:31.940" v="532" actId="1076"/>
          <ac:picMkLst>
            <pc:docMk/>
            <pc:sldMk cId="2806127150" sldId="342"/>
            <ac:picMk id="9" creationId="{2B0853D6-D0BA-4DDC-9B48-382A4CC6B1E5}"/>
          </ac:picMkLst>
        </pc:picChg>
        <pc:picChg chg="add mod">
          <ac:chgData name="Laura Naranjo Rincon" userId="b999439b-5053-4199-b1ca-3fddd528fb68" providerId="ADAL" clId="{C4DC274B-84EF-45C4-94B1-A5C814637E0B}" dt="2022-05-14T00:37:40.636" v="533" actId="1076"/>
          <ac:picMkLst>
            <pc:docMk/>
            <pc:sldMk cId="2806127150" sldId="342"/>
            <ac:picMk id="32" creationId="{A7126807-571D-4BF0-BE98-6BCA2C619F06}"/>
          </ac:picMkLst>
        </pc:picChg>
        <pc:picChg chg="add mod">
          <ac:chgData name="Laura Naranjo Rincon" userId="b999439b-5053-4199-b1ca-3fddd528fb68" providerId="ADAL" clId="{C4DC274B-84EF-45C4-94B1-A5C814637E0B}" dt="2022-05-14T00:37:40.636" v="533" actId="1076"/>
          <ac:picMkLst>
            <pc:docMk/>
            <pc:sldMk cId="2806127150" sldId="342"/>
            <ac:picMk id="33" creationId="{B94D1803-BB0A-44EE-8D11-FD877449E3B8}"/>
          </ac:picMkLst>
        </pc:picChg>
        <pc:picChg chg="add mod">
          <ac:chgData name="Laura Naranjo Rincon" userId="b999439b-5053-4199-b1ca-3fddd528fb68" providerId="ADAL" clId="{C4DC274B-84EF-45C4-94B1-A5C814637E0B}" dt="2022-05-14T00:37:18.290" v="531" actId="207"/>
          <ac:picMkLst>
            <pc:docMk/>
            <pc:sldMk cId="2806127150" sldId="342"/>
            <ac:picMk id="67" creationId="{82457F48-52A0-42B7-B3B9-C71DF87435DF}"/>
          </ac:picMkLst>
        </pc:picChg>
        <pc:picChg chg="add mod">
          <ac:chgData name="Laura Naranjo Rincon" userId="b999439b-5053-4199-b1ca-3fddd528fb68" providerId="ADAL" clId="{C4DC274B-84EF-45C4-94B1-A5C814637E0B}" dt="2022-05-14T00:37:18.290" v="531" actId="207"/>
          <ac:picMkLst>
            <pc:docMk/>
            <pc:sldMk cId="2806127150" sldId="342"/>
            <ac:picMk id="68" creationId="{726858CD-71FC-4C43-A549-0BBD0C651BB5}"/>
          </ac:picMkLst>
        </pc:picChg>
        <pc:picChg chg="add mod">
          <ac:chgData name="Laura Naranjo Rincon" userId="b999439b-5053-4199-b1ca-3fddd528fb68" providerId="ADAL" clId="{C4DC274B-84EF-45C4-94B1-A5C814637E0B}" dt="2022-05-14T00:38:32.641" v="602" actId="207"/>
          <ac:picMkLst>
            <pc:docMk/>
            <pc:sldMk cId="2806127150" sldId="342"/>
            <ac:picMk id="70" creationId="{97B6ECFB-C49E-4FCB-A5FF-FC9FAD0F3C85}"/>
          </ac:picMkLst>
        </pc:picChg>
        <pc:picChg chg="add mod">
          <ac:chgData name="Laura Naranjo Rincon" userId="b999439b-5053-4199-b1ca-3fddd528fb68" providerId="ADAL" clId="{C4DC274B-84EF-45C4-94B1-A5C814637E0B}" dt="2022-05-14T00:38:32.641" v="602" actId="207"/>
          <ac:picMkLst>
            <pc:docMk/>
            <pc:sldMk cId="2806127150" sldId="342"/>
            <ac:picMk id="71" creationId="{850A1C8B-71A0-4F73-B5AD-111FC845ACBC}"/>
          </ac:picMkLst>
        </pc:picChg>
        <pc:cxnChg chg="add del mod">
          <ac:chgData name="Laura Naranjo Rincon" userId="b999439b-5053-4199-b1ca-3fddd528fb68" providerId="ADAL" clId="{C4DC274B-84EF-45C4-94B1-A5C814637E0B}" dt="2022-05-14T00:35:36.478" v="508" actId="478"/>
          <ac:cxnSpMkLst>
            <pc:docMk/>
            <pc:sldMk cId="2806127150" sldId="342"/>
            <ac:cxnSpMk id="6" creationId="{43DA325B-21D0-4D1D-B328-56057513BBFF}"/>
          </ac:cxnSpMkLst>
        </pc:cxnChg>
        <pc:cxnChg chg="add mod">
          <ac:chgData name="Laura Naranjo Rincon" userId="b999439b-5053-4199-b1ca-3fddd528fb68" providerId="ADAL" clId="{C4DC274B-84EF-45C4-94B1-A5C814637E0B}" dt="2022-05-14T00:35:37.327" v="509"/>
          <ac:cxnSpMkLst>
            <pc:docMk/>
            <pc:sldMk cId="2806127150" sldId="342"/>
            <ac:cxnSpMk id="60" creationId="{5AB78E26-0FCB-4A47-998A-727C1861F4D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A203D-A1EF-4D01-8136-8848D719B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68A62-B0A7-4742-B425-4A87BCB77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0ADA5-9650-4CF8-B6B1-C79278F4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F7F9D-DBE0-4762-AC21-353EB30B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A2D24-E550-454C-870B-F6872E64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857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62755-1756-4E30-9BA3-6B5A3F3A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0FE74C-D4D2-471D-B8C5-51B65F5F4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52596-343B-4CFE-90DB-C309B262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19FEA-C2B8-4E5E-9D3A-2D97D0B5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52254-6F43-47AF-AD64-144DA8AC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4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9E8E21-DD74-48C9-A7EB-405E48774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8CA55-15A9-4861-A3F3-AAFE06BA2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4F101-11A1-4841-A3A4-B198F009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65A4D-209F-4242-9711-A5864DE2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46333-2E04-4379-A866-ACE6F09B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F0AAB-088A-446A-8C9C-D47B1957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D515D-4F51-46F6-8DE6-BBB22FEAC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D11E5-5362-436C-B709-27DB3FAB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76610-841D-4430-8B96-34C7B89D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9C6AB-D23B-4B17-A4BE-3C82C7CA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01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5DCCD-7534-4874-9BB3-F131B04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8107F9-2F37-4D8A-955F-AB6E2E1EA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E54B69-4EDA-4047-ACFC-FF80CFD5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A4FF3-489A-434B-A85A-C527C3B6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600C4-9312-4EF5-BD9A-8A36C829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42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3681-3233-4408-A429-724AB679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CA31D3-3424-4A37-BA7F-E8067BFDF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35BFD4-B2A7-4B04-B557-E05E9C0F0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F42B07-79F8-41CB-9BB6-B056A1F5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EE4FC6-AAD3-4E05-AEB7-F1CB37BA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AC2C5D-E75B-4144-8E6E-CE20C4B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2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6C26C-31B1-4CCD-9ABE-ED7409BF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2CD89C-420D-4669-B53F-7AE68B8B3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81664B-9EC1-4A4D-A2C9-F21B367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7BE800-8D96-4833-82C2-9F54A7169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D5E781-8058-43BA-B0AB-599672B7D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F6D139-3576-478C-B1ED-02F51CB1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F234CE-FD96-44D1-9FEB-6B535C83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268EA9-5E41-4C4B-BBC9-6B0BB9FB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8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5797A-2751-4A2B-95F2-885012A9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F751AC-2586-4DF2-85B2-AA820533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A237AD-458B-4E48-BC5F-5AA1040C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A0DE24-8304-4007-9525-3F88E7CC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654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B8C6EA-56DB-498F-80A5-BFB6669A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C7E418-F34A-4D11-BB66-0496E525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DF57FB-FBE3-47BE-A155-1F582BD7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5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544B6-4E74-45C9-ADF7-1828F83E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C2A9C4-134A-458F-817D-3BFD663C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B44632-5572-41C9-A9ED-94793EC96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EA3B1A-B558-430F-87DF-43F1BD69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DF8C8-5ADA-43D3-9017-9C752F99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C0381C-516B-472D-B982-E224F0B4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81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E2019-A811-4809-840D-BE5BAF9A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A9D66A-618F-413B-98D8-B62AD0064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74C82-8BD6-429F-96DD-A03B9A2C5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6EA90-C022-415D-AE7E-DCEDF671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C36D66-66AF-4E16-898C-D93A35B4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D01CDE-2D18-4E42-9B90-CBFF547E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87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24F253-6D1B-4B3D-AB7D-853B1281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0557B-8BC7-4A93-B4C9-B8B07ADF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E958DC-4260-4012-B995-69082E785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63BE-8F6A-4B61-AA2A-5D1620D4C32E}" type="datetimeFigureOut">
              <a:rPr lang="es-CO" smtClean="0"/>
              <a:t>13/05/2022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ACA214-11EA-4619-8BC2-1A116AADE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B9A9A8-1114-40B8-9C30-B92CBED1F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D27B-8E0B-4772-A1AC-CD9D4AD1C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0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D4E13D9-3966-4279-9FD0-1DB5A754C0C5}"/>
              </a:ext>
            </a:extLst>
          </p:cNvPr>
          <p:cNvSpPr txBox="1"/>
          <p:nvPr/>
        </p:nvSpPr>
        <p:spPr>
          <a:xfrm>
            <a:off x="346753" y="1628924"/>
            <a:ext cx="6097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6600" dirty="0">
                <a:latin typeface="Gotham Rounded Bold" pitchFamily="50" charset="0"/>
                <a:cs typeface="Segoe UI Light" panose="020B0502040204020203" pitchFamily="34" charset="0"/>
              </a:rPr>
              <a:t>Demografía</a:t>
            </a:r>
            <a:r>
              <a:rPr lang="es-CO" sz="8000" dirty="0">
                <a:latin typeface="Gotham Rounded Bold" pitchFamily="50" charset="0"/>
                <a:cs typeface="Segoe UI Light" panose="020B0502040204020203" pitchFamily="34" charset="0"/>
              </a:rPr>
              <a:t> </a:t>
            </a:r>
            <a:r>
              <a:rPr lang="es-CO" sz="8000" dirty="0">
                <a:solidFill>
                  <a:srgbClr val="00C08B"/>
                </a:solidFill>
                <a:latin typeface="Gotham Rounded Bold" pitchFamily="50" charset="0"/>
                <a:cs typeface="Segoe UI Light" panose="020B0502040204020203" pitchFamily="34" charset="0"/>
              </a:rPr>
              <a:t>Corporativa</a:t>
            </a:r>
          </a:p>
          <a:p>
            <a:pPr algn="ctr"/>
            <a:r>
              <a:rPr lang="es-CO" sz="8000" dirty="0">
                <a:latin typeface="Gotham Rounded Bold" pitchFamily="50" charset="0"/>
                <a:cs typeface="Segoe UI Light" panose="020B0502040204020203" pitchFamily="34" charset="0"/>
              </a:rPr>
              <a:t>2021</a:t>
            </a:r>
            <a:endParaRPr lang="es-CO" sz="8000" dirty="0"/>
          </a:p>
        </p:txBody>
      </p:sp>
      <p:pic>
        <p:nvPicPr>
          <p:cNvPr id="6" name="Marcador de posición de imagen 17">
            <a:extLst>
              <a:ext uri="{FF2B5EF4-FFF2-40B4-BE49-F238E27FC236}">
                <a16:creationId xmlns:a16="http://schemas.microsoft.com/office/drawing/2014/main" id="{C19703BA-0301-4D7E-B00C-31BAFE432D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r="64"/>
          <a:stretch/>
        </p:blipFill>
        <p:spPr>
          <a:xfrm>
            <a:off x="6052460" y="277402"/>
            <a:ext cx="5792787" cy="60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B63B932-05C7-4F2E-BEB6-5B8E64D2C29F}"/>
              </a:ext>
            </a:extLst>
          </p:cNvPr>
          <p:cNvSpPr/>
          <p:nvPr/>
        </p:nvSpPr>
        <p:spPr>
          <a:xfrm>
            <a:off x="0" y="-91986"/>
            <a:ext cx="12192000" cy="70485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Grupo Bancolombia</a:t>
            </a:r>
          </a:p>
          <a:p>
            <a:r>
              <a:rPr lang="es-CO" sz="1100" dirty="0">
                <a:solidFill>
                  <a:srgbClr val="FFC000"/>
                </a:solidFill>
                <a:latin typeface="Gotham Rounded Bold" pitchFamily="50" charset="0"/>
                <a:cs typeface="Segoe UI Light" panose="020B0502040204020203" pitchFamily="34" charset="0"/>
              </a:rPr>
              <a:t>Mujeres </a:t>
            </a:r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61%</a:t>
            </a:r>
          </a:p>
          <a:p>
            <a:r>
              <a:rPr lang="es-CO" sz="1100" dirty="0">
                <a:solidFill>
                  <a:srgbClr val="FFC000"/>
                </a:solidFill>
                <a:latin typeface="Gotham Rounded Bold" pitchFamily="50" charset="0"/>
                <a:cs typeface="Segoe UI Light" panose="020B0502040204020203" pitchFamily="34" charset="0"/>
              </a:rPr>
              <a:t>Hombres </a:t>
            </a:r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39%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7C55153-9522-4804-B3A6-FE83800691F1}"/>
              </a:ext>
            </a:extLst>
          </p:cNvPr>
          <p:cNvSpPr/>
          <p:nvPr/>
        </p:nvSpPr>
        <p:spPr>
          <a:xfrm>
            <a:off x="5615200" y="-91986"/>
            <a:ext cx="6576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Ubicación comercial por género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F453C5-0521-4C9F-A766-A34FC17BB47A}"/>
              </a:ext>
            </a:extLst>
          </p:cNvPr>
          <p:cNvSpPr txBox="1"/>
          <p:nvPr/>
        </p:nvSpPr>
        <p:spPr>
          <a:xfrm>
            <a:off x="1189407" y="4995880"/>
            <a:ext cx="3296868" cy="830997"/>
          </a:xfrm>
          <a:prstGeom prst="rect">
            <a:avLst/>
          </a:prstGeom>
          <a:solidFill>
            <a:srgbClr val="59CBE8"/>
          </a:solidFill>
          <a:ln>
            <a:solidFill>
              <a:srgbClr val="59CBE8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Medium" panose="02000000000000000000" pitchFamily="50" charset="0"/>
              </a:rPr>
              <a:t>Total Jefes Comerciales Grupo Bancolombia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4D6688-649A-48A0-93ED-7EBAABDB4DB9}"/>
              </a:ext>
            </a:extLst>
          </p:cNvPr>
          <p:cNvSpPr txBox="1"/>
          <p:nvPr/>
        </p:nvSpPr>
        <p:spPr>
          <a:xfrm>
            <a:off x="1271155" y="3297448"/>
            <a:ext cx="2921597" cy="830997"/>
          </a:xfrm>
          <a:prstGeom prst="rect">
            <a:avLst/>
          </a:prstGeom>
          <a:solidFill>
            <a:srgbClr val="F5B6CD"/>
          </a:solidFill>
          <a:ln>
            <a:solidFill>
              <a:srgbClr val="F5B6CD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algn="ctr"/>
            <a:r>
              <a:rPr lang="es-CO" sz="2400" b="1" dirty="0">
                <a:latin typeface="Gotham Rounded Light" pitchFamily="50" charset="0"/>
                <a:ea typeface="League Spartan" charset="0"/>
                <a:cs typeface="Poppins SemiBold" pitchFamily="2" charset="77"/>
              </a:rPr>
              <a:t>Red de sucursales</a:t>
            </a:r>
          </a:p>
          <a:p>
            <a:pPr algn="ctr"/>
            <a:r>
              <a:rPr lang="en-US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63%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9F3580-3A64-4B4D-A2CD-683DE66A57A5}"/>
              </a:ext>
            </a:extLst>
          </p:cNvPr>
          <p:cNvSpPr txBox="1"/>
          <p:nvPr/>
        </p:nvSpPr>
        <p:spPr>
          <a:xfrm>
            <a:off x="1312557" y="1905483"/>
            <a:ext cx="2921597" cy="830997"/>
          </a:xfrm>
          <a:prstGeom prst="rect">
            <a:avLst/>
          </a:prstGeom>
          <a:solidFill>
            <a:srgbClr val="00C587"/>
          </a:solidFill>
          <a:ln>
            <a:solidFill>
              <a:srgbClr val="00C5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Gotham Rounded Light" pitchFamily="50" charset="0"/>
                <a:ea typeface="League Spartan" charset="0"/>
                <a:cs typeface="Poppins SemiBold" pitchFamily="2" charset="77"/>
              </a:rPr>
              <a:t>Fuera de sucursal</a:t>
            </a:r>
          </a:p>
          <a:p>
            <a:pPr algn="ctr"/>
            <a:r>
              <a:rPr lang="en-US" sz="24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37%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71FA28-B519-4F79-8B50-41EE1BB2347D}"/>
              </a:ext>
            </a:extLst>
          </p:cNvPr>
          <p:cNvSpPr txBox="1"/>
          <p:nvPr/>
        </p:nvSpPr>
        <p:spPr>
          <a:xfrm>
            <a:off x="0" y="705154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Gotham Rounded Light" pitchFamily="50" charset="0"/>
                <a:ea typeface="League Spartan" charset="0"/>
                <a:cs typeface="Poppins SemiBold" pitchFamily="2" charset="77"/>
              </a:rPr>
              <a:t>Distribución Jefes comerciales por ubicación comercial  - Grupo Bancolombia</a:t>
            </a:r>
          </a:p>
          <a:p>
            <a:endParaRPr lang="es-CO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F77F59D-2E0A-458D-B08F-77ED0B70D90B}"/>
              </a:ext>
            </a:extLst>
          </p:cNvPr>
          <p:cNvCxnSpPr>
            <a:cxnSpLocks/>
          </p:cNvCxnSpPr>
          <p:nvPr/>
        </p:nvCxnSpPr>
        <p:spPr>
          <a:xfrm>
            <a:off x="926519" y="4610801"/>
            <a:ext cx="9066786" cy="0"/>
          </a:xfrm>
          <a:prstGeom prst="line">
            <a:avLst/>
          </a:prstGeom>
          <a:ln>
            <a:solidFill>
              <a:srgbClr val="906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o 10">
            <a:extLst>
              <a:ext uri="{FF2B5EF4-FFF2-40B4-BE49-F238E27FC236}">
                <a16:creationId xmlns:a16="http://schemas.microsoft.com/office/drawing/2014/main" id="{F4A201F8-F38F-4A4A-A751-DD6CDBF5F79C}"/>
              </a:ext>
            </a:extLst>
          </p:cNvPr>
          <p:cNvSpPr/>
          <p:nvPr/>
        </p:nvSpPr>
        <p:spPr>
          <a:xfrm>
            <a:off x="5748855" y="2028322"/>
            <a:ext cx="1014695" cy="968422"/>
          </a:xfrm>
          <a:prstGeom prst="arc">
            <a:avLst>
              <a:gd name="adj1" fmla="val 16200000"/>
              <a:gd name="adj2" fmla="val 16149099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20A690C-FB40-4793-9A02-235B7258D032}"/>
              </a:ext>
            </a:extLst>
          </p:cNvPr>
          <p:cNvSpPr txBox="1"/>
          <p:nvPr/>
        </p:nvSpPr>
        <p:spPr>
          <a:xfrm>
            <a:off x="5798780" y="2327228"/>
            <a:ext cx="8945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57%</a:t>
            </a:r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703E3573-38E5-4B49-ACA8-0B5FCD7033CB}"/>
              </a:ext>
            </a:extLst>
          </p:cNvPr>
          <p:cNvSpPr/>
          <p:nvPr/>
        </p:nvSpPr>
        <p:spPr>
          <a:xfrm>
            <a:off x="5754576" y="2018047"/>
            <a:ext cx="1014695" cy="968422"/>
          </a:xfrm>
          <a:prstGeom prst="arc">
            <a:avLst>
              <a:gd name="adj1" fmla="val 16200000"/>
              <a:gd name="adj2" fmla="val 7615863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B453903D-9D78-4146-AA05-09A5590B45DB}"/>
              </a:ext>
            </a:extLst>
          </p:cNvPr>
          <p:cNvSpPr/>
          <p:nvPr/>
        </p:nvSpPr>
        <p:spPr>
          <a:xfrm>
            <a:off x="8454252" y="2018048"/>
            <a:ext cx="1014695" cy="968422"/>
          </a:xfrm>
          <a:prstGeom prst="arc">
            <a:avLst>
              <a:gd name="adj1" fmla="val 16200000"/>
              <a:gd name="adj2" fmla="val 16149099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1242FFFF-54AE-473A-9BA5-281291465A13}"/>
              </a:ext>
            </a:extLst>
          </p:cNvPr>
          <p:cNvSpPr txBox="1"/>
          <p:nvPr/>
        </p:nvSpPr>
        <p:spPr>
          <a:xfrm>
            <a:off x="8504177" y="2327228"/>
            <a:ext cx="8945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43%</a:t>
            </a:r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D004A347-479D-4542-A0C9-4EAE3D8D8C11}"/>
              </a:ext>
            </a:extLst>
          </p:cNvPr>
          <p:cNvSpPr/>
          <p:nvPr/>
        </p:nvSpPr>
        <p:spPr>
          <a:xfrm>
            <a:off x="8459973" y="2018047"/>
            <a:ext cx="1014695" cy="968422"/>
          </a:xfrm>
          <a:prstGeom prst="arc">
            <a:avLst>
              <a:gd name="adj1" fmla="val 16200000"/>
              <a:gd name="adj2" fmla="val 1543082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F80B9972-D91B-4643-A1B6-D7FB02F94548}"/>
              </a:ext>
            </a:extLst>
          </p:cNvPr>
          <p:cNvSpPr/>
          <p:nvPr/>
        </p:nvSpPr>
        <p:spPr>
          <a:xfrm>
            <a:off x="5743134" y="3469096"/>
            <a:ext cx="1014695" cy="968422"/>
          </a:xfrm>
          <a:prstGeom prst="arc">
            <a:avLst>
              <a:gd name="adj1" fmla="val 16200000"/>
              <a:gd name="adj2" fmla="val 16149099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5EFC931E-A877-43C2-936D-0DF658280DD6}"/>
              </a:ext>
            </a:extLst>
          </p:cNvPr>
          <p:cNvSpPr txBox="1"/>
          <p:nvPr/>
        </p:nvSpPr>
        <p:spPr>
          <a:xfrm>
            <a:off x="5793059" y="3778276"/>
            <a:ext cx="8945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63%</a:t>
            </a:r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707969A7-10A2-47FD-8E27-2F7AE9ABA945}"/>
              </a:ext>
            </a:extLst>
          </p:cNvPr>
          <p:cNvSpPr/>
          <p:nvPr/>
        </p:nvSpPr>
        <p:spPr>
          <a:xfrm>
            <a:off x="5748855" y="3479369"/>
            <a:ext cx="1014695" cy="968422"/>
          </a:xfrm>
          <a:prstGeom prst="arc">
            <a:avLst>
              <a:gd name="adj1" fmla="val 16200000"/>
              <a:gd name="adj2" fmla="val 590304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A8491F7D-BFFB-4642-8038-C57A034A73A4}"/>
              </a:ext>
            </a:extLst>
          </p:cNvPr>
          <p:cNvSpPr/>
          <p:nvPr/>
        </p:nvSpPr>
        <p:spPr>
          <a:xfrm>
            <a:off x="8453209" y="3465315"/>
            <a:ext cx="1014695" cy="968422"/>
          </a:xfrm>
          <a:prstGeom prst="arc">
            <a:avLst>
              <a:gd name="adj1" fmla="val 16200000"/>
              <a:gd name="adj2" fmla="val 16149099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3169F23D-9BDB-461F-B249-B3D6D13F41DD}"/>
              </a:ext>
            </a:extLst>
          </p:cNvPr>
          <p:cNvSpPr txBox="1"/>
          <p:nvPr/>
        </p:nvSpPr>
        <p:spPr>
          <a:xfrm>
            <a:off x="8503134" y="3774495"/>
            <a:ext cx="8945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37%</a:t>
            </a: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7E5D1AE0-07A6-40E3-9271-82C0F4578517}"/>
              </a:ext>
            </a:extLst>
          </p:cNvPr>
          <p:cNvSpPr/>
          <p:nvPr/>
        </p:nvSpPr>
        <p:spPr>
          <a:xfrm>
            <a:off x="8458930" y="3465314"/>
            <a:ext cx="1014695" cy="968422"/>
          </a:xfrm>
          <a:prstGeom prst="arc">
            <a:avLst>
              <a:gd name="adj1" fmla="val 16200000"/>
              <a:gd name="adj2" fmla="val 4394523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B8B2A2B-ADE0-410C-BBF7-99DFD7B8BCB4}"/>
              </a:ext>
            </a:extLst>
          </p:cNvPr>
          <p:cNvSpPr txBox="1"/>
          <p:nvPr/>
        </p:nvSpPr>
        <p:spPr>
          <a:xfrm>
            <a:off x="5065698" y="1304348"/>
            <a:ext cx="2269561" cy="51404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s-CO" sz="2400" b="1" dirty="0"/>
              <a:t>Mujeres</a:t>
            </a:r>
            <a:endParaRPr lang="es-CO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7A2B337-840F-4947-8370-78507641C59A}"/>
              </a:ext>
            </a:extLst>
          </p:cNvPr>
          <p:cNvSpPr txBox="1"/>
          <p:nvPr/>
        </p:nvSpPr>
        <p:spPr>
          <a:xfrm>
            <a:off x="7723744" y="1319066"/>
            <a:ext cx="2269561" cy="51404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s-CO" sz="2400" b="1" dirty="0"/>
              <a:t>Hombres</a:t>
            </a:r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D1141E98-8AC0-416B-9DE7-D797CF0BC5EF}"/>
              </a:ext>
            </a:extLst>
          </p:cNvPr>
          <p:cNvSpPr/>
          <p:nvPr/>
        </p:nvSpPr>
        <p:spPr>
          <a:xfrm>
            <a:off x="5737413" y="4772320"/>
            <a:ext cx="1014695" cy="968422"/>
          </a:xfrm>
          <a:prstGeom prst="arc">
            <a:avLst>
              <a:gd name="adj1" fmla="val 16200000"/>
              <a:gd name="adj2" fmla="val 16149099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BF012936-B48E-4520-A7BB-81C8515C70A4}"/>
              </a:ext>
            </a:extLst>
          </p:cNvPr>
          <p:cNvSpPr txBox="1"/>
          <p:nvPr/>
        </p:nvSpPr>
        <p:spPr>
          <a:xfrm>
            <a:off x="5787338" y="5057479"/>
            <a:ext cx="8945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60%</a:t>
            </a: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5E294FCE-6509-428E-887D-CFDFB52B1AE9}"/>
              </a:ext>
            </a:extLst>
          </p:cNvPr>
          <p:cNvSpPr/>
          <p:nvPr/>
        </p:nvSpPr>
        <p:spPr>
          <a:xfrm>
            <a:off x="5743134" y="4772319"/>
            <a:ext cx="1014695" cy="968422"/>
          </a:xfrm>
          <a:prstGeom prst="arc">
            <a:avLst>
              <a:gd name="adj1" fmla="val 16200000"/>
              <a:gd name="adj2" fmla="val 590304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Arco 27">
            <a:extLst>
              <a:ext uri="{FF2B5EF4-FFF2-40B4-BE49-F238E27FC236}">
                <a16:creationId xmlns:a16="http://schemas.microsoft.com/office/drawing/2014/main" id="{D7A314DF-5079-4E09-8245-EE91C1B68AA7}"/>
              </a:ext>
            </a:extLst>
          </p:cNvPr>
          <p:cNvSpPr/>
          <p:nvPr/>
        </p:nvSpPr>
        <p:spPr>
          <a:xfrm>
            <a:off x="8454252" y="4804429"/>
            <a:ext cx="1014695" cy="968422"/>
          </a:xfrm>
          <a:prstGeom prst="arc">
            <a:avLst>
              <a:gd name="adj1" fmla="val 16200000"/>
              <a:gd name="adj2" fmla="val 16149099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3F312E70-01E2-409D-AFB8-351746D48A34}"/>
              </a:ext>
            </a:extLst>
          </p:cNvPr>
          <p:cNvSpPr txBox="1"/>
          <p:nvPr/>
        </p:nvSpPr>
        <p:spPr>
          <a:xfrm>
            <a:off x="8504177" y="5089588"/>
            <a:ext cx="8945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40%</a:t>
            </a:r>
          </a:p>
        </p:txBody>
      </p:sp>
      <p:sp>
        <p:nvSpPr>
          <p:cNvPr id="30" name="Arco 29">
            <a:extLst>
              <a:ext uri="{FF2B5EF4-FFF2-40B4-BE49-F238E27FC236}">
                <a16:creationId xmlns:a16="http://schemas.microsoft.com/office/drawing/2014/main" id="{3C6F38D9-DC9A-41C2-BF17-66EE516266E8}"/>
              </a:ext>
            </a:extLst>
          </p:cNvPr>
          <p:cNvSpPr/>
          <p:nvPr/>
        </p:nvSpPr>
        <p:spPr>
          <a:xfrm>
            <a:off x="8459973" y="4804428"/>
            <a:ext cx="1014695" cy="968422"/>
          </a:xfrm>
          <a:prstGeom prst="arc">
            <a:avLst>
              <a:gd name="adj1" fmla="val 16200000"/>
              <a:gd name="adj2" fmla="val 590304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8B43550F-0CB6-4B94-A03D-2D679C14125F}"/>
              </a:ext>
            </a:extLst>
          </p:cNvPr>
          <p:cNvSpPr/>
          <p:nvPr/>
        </p:nvSpPr>
        <p:spPr>
          <a:xfrm>
            <a:off x="5521556" y="5750231"/>
            <a:ext cx="1373181" cy="5279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dirty="0">
                <a:solidFill>
                  <a:schemeClr val="tx1"/>
                </a:solidFill>
                <a:latin typeface="Gotham Rounded Medium" panose="02000000000000000000" pitchFamily="50" charset="0"/>
              </a:rPr>
              <a:t>1013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Rounded Medium" panose="02000000000000000000" pitchFamily="50" charset="0"/>
              </a:rPr>
              <a:t>empleadas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13E694E-01A3-40D0-82B0-BA9BA8564CB4}"/>
              </a:ext>
            </a:extLst>
          </p:cNvPr>
          <p:cNvSpPr/>
          <p:nvPr/>
        </p:nvSpPr>
        <p:spPr>
          <a:xfrm>
            <a:off x="8291004" y="5794032"/>
            <a:ext cx="1275950" cy="592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  <a:latin typeface="Gotham Rounded Medium" panose="02000000000000000000" pitchFamily="50" charset="0"/>
              </a:rPr>
              <a:t>666 empleados</a:t>
            </a:r>
          </a:p>
        </p:txBody>
      </p:sp>
      <p:pic>
        <p:nvPicPr>
          <p:cNvPr id="33" name="Gráfico 32" descr="Hombre contorno">
            <a:extLst>
              <a:ext uri="{FF2B5EF4-FFF2-40B4-BE49-F238E27FC236}">
                <a16:creationId xmlns:a16="http://schemas.microsoft.com/office/drawing/2014/main" id="{564DD7B4-94C1-4DCC-B331-DBE5FB7F9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149" y="1265823"/>
            <a:ext cx="591091" cy="591091"/>
          </a:xfrm>
          <a:prstGeom prst="rect">
            <a:avLst/>
          </a:prstGeom>
        </p:spPr>
      </p:pic>
      <p:pic>
        <p:nvPicPr>
          <p:cNvPr id="34" name="Gráfico 33" descr="Mujer contorno">
            <a:extLst>
              <a:ext uri="{FF2B5EF4-FFF2-40B4-BE49-F238E27FC236}">
                <a16:creationId xmlns:a16="http://schemas.microsoft.com/office/drawing/2014/main" id="{81B5B285-3430-4474-9DAA-211F7DCA1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5698" y="1240644"/>
            <a:ext cx="590271" cy="590271"/>
          </a:xfrm>
          <a:prstGeom prst="rect">
            <a:avLst/>
          </a:prstGeom>
        </p:spPr>
      </p:pic>
      <p:sp>
        <p:nvSpPr>
          <p:cNvPr id="35" name="TextBox 20">
            <a:extLst>
              <a:ext uri="{FF2B5EF4-FFF2-40B4-BE49-F238E27FC236}">
                <a16:creationId xmlns:a16="http://schemas.microsoft.com/office/drawing/2014/main" id="{616CD344-6759-44C6-87D3-E39340F8A277}"/>
              </a:ext>
            </a:extLst>
          </p:cNvPr>
          <p:cNvSpPr txBox="1"/>
          <p:nvPr/>
        </p:nvSpPr>
        <p:spPr>
          <a:xfrm>
            <a:off x="402259" y="6386984"/>
            <a:ext cx="11387481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CO" sz="1200" b="1" dirty="0">
                <a:latin typeface="Gotham Rounded Light" pitchFamily="50" charset="0"/>
                <a:ea typeface="League Spartan" charset="0"/>
                <a:cs typeface="Poppins SemiBold" pitchFamily="2" charset="77"/>
              </a:rPr>
              <a:t>Continuamos fortaleciendo nuestra planta comercial con un 60% de participación de mujeres aportando de esta manera a nuestra política de equidad de género, esta ponderación continuará como meta para el año 2030.</a:t>
            </a:r>
          </a:p>
        </p:txBody>
      </p:sp>
    </p:spTree>
    <p:extLst>
      <p:ext uri="{BB962C8B-B14F-4D97-AF65-F5344CB8AC3E}">
        <p14:creationId xmlns:p14="http://schemas.microsoft.com/office/powerpoint/2010/main" val="199322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1B7F82-3773-4FB9-A9C2-98812EFF9A94}"/>
              </a:ext>
            </a:extLst>
          </p:cNvPr>
          <p:cNvSpPr/>
          <p:nvPr/>
        </p:nvSpPr>
        <p:spPr>
          <a:xfrm>
            <a:off x="0" y="-91986"/>
            <a:ext cx="12192000" cy="70485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Grupo Bancolombia</a:t>
            </a:r>
          </a:p>
          <a:p>
            <a:r>
              <a:rPr lang="es-CO" sz="1100" dirty="0">
                <a:solidFill>
                  <a:srgbClr val="FFC000"/>
                </a:solidFill>
                <a:latin typeface="Gotham Rounded Bold" pitchFamily="50" charset="0"/>
                <a:cs typeface="Segoe UI Light" panose="020B0502040204020203" pitchFamily="34" charset="0"/>
              </a:rPr>
              <a:t>Mujeres </a:t>
            </a:r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61%</a:t>
            </a:r>
          </a:p>
          <a:p>
            <a:r>
              <a:rPr lang="es-CO" sz="1100" dirty="0">
                <a:solidFill>
                  <a:srgbClr val="FFC000"/>
                </a:solidFill>
                <a:latin typeface="Gotham Rounded Bold" pitchFamily="50" charset="0"/>
                <a:cs typeface="Segoe UI Light" panose="020B0502040204020203" pitchFamily="34" charset="0"/>
              </a:rPr>
              <a:t>Hombres </a:t>
            </a:r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39%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09EABA-99F5-44A8-8766-2769A7588DA9}"/>
              </a:ext>
            </a:extLst>
          </p:cNvPr>
          <p:cNvSpPr txBox="1"/>
          <p:nvPr/>
        </p:nvSpPr>
        <p:spPr>
          <a:xfrm>
            <a:off x="2047228" y="4873997"/>
            <a:ext cx="2921599" cy="1077218"/>
          </a:xfrm>
          <a:prstGeom prst="rect">
            <a:avLst/>
          </a:prstGeom>
          <a:solidFill>
            <a:srgbClr val="59CBE8"/>
          </a:solidFill>
          <a:ln>
            <a:solidFill>
              <a:srgbClr val="59CBE8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Más de </a:t>
            </a:r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10</a:t>
            </a:r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 años</a:t>
            </a:r>
          </a:p>
          <a:p>
            <a:pPr algn="ctr"/>
            <a:r>
              <a:rPr lang="es-CO" sz="40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42%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96813F-E5BC-465C-9FF4-D6A70D865C10}"/>
              </a:ext>
            </a:extLst>
          </p:cNvPr>
          <p:cNvSpPr txBox="1"/>
          <p:nvPr/>
        </p:nvSpPr>
        <p:spPr>
          <a:xfrm>
            <a:off x="2047229" y="3291651"/>
            <a:ext cx="2921598" cy="1077218"/>
          </a:xfrm>
          <a:prstGeom prst="rect">
            <a:avLst/>
          </a:prstGeom>
          <a:solidFill>
            <a:srgbClr val="F5B6CD"/>
          </a:solidFill>
          <a:ln>
            <a:solidFill>
              <a:srgbClr val="F5B6CD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De 3-10 años </a:t>
            </a:r>
          </a:p>
          <a:p>
            <a:pPr algn="ctr"/>
            <a:r>
              <a:rPr lang="es-CO" sz="40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36%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4D5BB6-8E01-4243-B2EC-CE7F2DA679AF}"/>
              </a:ext>
            </a:extLst>
          </p:cNvPr>
          <p:cNvSpPr txBox="1"/>
          <p:nvPr/>
        </p:nvSpPr>
        <p:spPr>
          <a:xfrm>
            <a:off x="2047229" y="1904766"/>
            <a:ext cx="2921599" cy="1077218"/>
          </a:xfrm>
          <a:prstGeom prst="rect">
            <a:avLst/>
          </a:prstGeom>
          <a:solidFill>
            <a:srgbClr val="00C587"/>
          </a:solidFill>
          <a:ln>
            <a:solidFill>
              <a:srgbClr val="00C5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Menos de 3 años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22%</a:t>
            </a:r>
          </a:p>
        </p:txBody>
      </p:sp>
      <p:pic>
        <p:nvPicPr>
          <p:cNvPr id="12" name="Gráfico 11" descr="Hombre">
            <a:extLst>
              <a:ext uri="{FF2B5EF4-FFF2-40B4-BE49-F238E27FC236}">
                <a16:creationId xmlns:a16="http://schemas.microsoft.com/office/drawing/2014/main" id="{6C2222E0-4C43-48E6-A641-A6BA1FA3B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8596" y="1044589"/>
            <a:ext cx="712356" cy="712356"/>
          </a:xfrm>
          <a:prstGeom prst="rect">
            <a:avLst/>
          </a:prstGeom>
        </p:spPr>
      </p:pic>
      <p:pic>
        <p:nvPicPr>
          <p:cNvPr id="13" name="Gráfico 12" descr="Mujer">
            <a:extLst>
              <a:ext uri="{FF2B5EF4-FFF2-40B4-BE49-F238E27FC236}">
                <a16:creationId xmlns:a16="http://schemas.microsoft.com/office/drawing/2014/main" id="{236F195C-C770-4C1F-B2BC-572947AD1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7738" y="1044589"/>
            <a:ext cx="754432" cy="712356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20160D1-C17B-4F20-A315-BE58724990C3}"/>
              </a:ext>
            </a:extLst>
          </p:cNvPr>
          <p:cNvSpPr/>
          <p:nvPr/>
        </p:nvSpPr>
        <p:spPr>
          <a:xfrm>
            <a:off x="5643157" y="2037945"/>
            <a:ext cx="1317915" cy="786521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8700"/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841DCDC5-C189-4C49-9198-EA99E8AA3A80}"/>
              </a:ext>
            </a:extLst>
          </p:cNvPr>
          <p:cNvSpPr txBox="1"/>
          <p:nvPr/>
        </p:nvSpPr>
        <p:spPr>
          <a:xfrm>
            <a:off x="5669506" y="2169597"/>
            <a:ext cx="12915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41%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8D7E94A-4ACC-4E2E-A92F-DE619CD56CA1}"/>
              </a:ext>
            </a:extLst>
          </p:cNvPr>
          <p:cNvSpPr/>
          <p:nvPr/>
        </p:nvSpPr>
        <p:spPr>
          <a:xfrm>
            <a:off x="5669506" y="3406917"/>
            <a:ext cx="1317915" cy="786521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8700"/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24C106C1-BFA1-42E1-BB23-E0DE1CDEA78D}"/>
              </a:ext>
            </a:extLst>
          </p:cNvPr>
          <p:cNvSpPr txBox="1"/>
          <p:nvPr/>
        </p:nvSpPr>
        <p:spPr>
          <a:xfrm>
            <a:off x="5695855" y="3538568"/>
            <a:ext cx="12915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53%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B97D61A-3E26-4A69-A740-CA69804CC5E0}"/>
              </a:ext>
            </a:extLst>
          </p:cNvPr>
          <p:cNvSpPr/>
          <p:nvPr/>
        </p:nvSpPr>
        <p:spPr>
          <a:xfrm>
            <a:off x="5643157" y="4975130"/>
            <a:ext cx="1317915" cy="786521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8700"/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5558C718-A6C2-4A73-8BD5-205301FF0EE1}"/>
              </a:ext>
            </a:extLst>
          </p:cNvPr>
          <p:cNvSpPr txBox="1"/>
          <p:nvPr/>
        </p:nvSpPr>
        <p:spPr>
          <a:xfrm>
            <a:off x="5669506" y="5106781"/>
            <a:ext cx="12915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Gotham Rounded Medium" panose="02000000000000000000" pitchFamily="50" charset="0"/>
                <a:cs typeface="Poppins SemiBold" pitchFamily="2" charset="77"/>
              </a:rPr>
              <a:t>64%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BF93635-0D8D-4023-B55F-BF33368E9084}"/>
              </a:ext>
            </a:extLst>
          </p:cNvPr>
          <p:cNvSpPr/>
          <p:nvPr/>
        </p:nvSpPr>
        <p:spPr>
          <a:xfrm>
            <a:off x="7286199" y="2047297"/>
            <a:ext cx="1317915" cy="786521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8700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B2C095F3-4EBF-499F-93FE-AFFCF1A9F1A8}"/>
              </a:ext>
            </a:extLst>
          </p:cNvPr>
          <p:cNvSpPr txBox="1"/>
          <p:nvPr/>
        </p:nvSpPr>
        <p:spPr>
          <a:xfrm>
            <a:off x="7312548" y="2178948"/>
            <a:ext cx="12915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59%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3EE59AE-6656-4D89-83DB-3F4107A2926F}"/>
              </a:ext>
            </a:extLst>
          </p:cNvPr>
          <p:cNvSpPr/>
          <p:nvPr/>
        </p:nvSpPr>
        <p:spPr>
          <a:xfrm>
            <a:off x="7338897" y="3406917"/>
            <a:ext cx="1317915" cy="786521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8700"/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8F37338B-4C65-4792-AE27-D43421440BBE}"/>
              </a:ext>
            </a:extLst>
          </p:cNvPr>
          <p:cNvSpPr txBox="1"/>
          <p:nvPr/>
        </p:nvSpPr>
        <p:spPr>
          <a:xfrm>
            <a:off x="7365246" y="3538568"/>
            <a:ext cx="12915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Gotham Rounded Medium" panose="02000000000000000000" pitchFamily="50" charset="0"/>
                <a:ea typeface="League Spartan" charset="0"/>
                <a:cs typeface="Poppins SemiBold" pitchFamily="2" charset="77"/>
              </a:rPr>
              <a:t>47%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3E4E3944-91BA-4E47-BF34-78E8557ECD83}"/>
              </a:ext>
            </a:extLst>
          </p:cNvPr>
          <p:cNvSpPr/>
          <p:nvPr/>
        </p:nvSpPr>
        <p:spPr>
          <a:xfrm>
            <a:off x="7312548" y="4975130"/>
            <a:ext cx="1317915" cy="786521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8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009CD-4938-40FE-85D2-1FA0C6A74BD3}"/>
              </a:ext>
            </a:extLst>
          </p:cNvPr>
          <p:cNvSpPr txBox="1"/>
          <p:nvPr/>
        </p:nvSpPr>
        <p:spPr>
          <a:xfrm>
            <a:off x="7338897" y="5106781"/>
            <a:ext cx="12915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Gotham Rounded Medium" panose="02000000000000000000" pitchFamily="50" charset="0"/>
                <a:cs typeface="Poppins SemiBold" pitchFamily="2" charset="77"/>
              </a:rPr>
              <a:t>36%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EC20C21-B851-4416-9253-DE65ED3B2D81}"/>
              </a:ext>
            </a:extLst>
          </p:cNvPr>
          <p:cNvSpPr/>
          <p:nvPr/>
        </p:nvSpPr>
        <p:spPr>
          <a:xfrm>
            <a:off x="5373927" y="41800"/>
            <a:ext cx="6714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Rango de antigüedad por género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C5A5104D-39F1-4BBF-B49C-D0722B0BF2B6}"/>
              </a:ext>
            </a:extLst>
          </p:cNvPr>
          <p:cNvSpPr txBox="1"/>
          <p:nvPr/>
        </p:nvSpPr>
        <p:spPr>
          <a:xfrm>
            <a:off x="479425" y="6312510"/>
            <a:ext cx="11233150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CO" sz="1200" b="1" dirty="0">
                <a:latin typeface="Gotham Rounded Light" pitchFamily="50" charset="0"/>
                <a:ea typeface="League Spartan" charset="0"/>
                <a:cs typeface="Poppins SemiBold" pitchFamily="2" charset="77"/>
              </a:rPr>
              <a:t>Continuamos fortaleciendo nuestra planta comercial con un 60% de participación de mujeres aportando de esta manera a nuestra política de equidad de género, esta ponderación continuará como meta para el año 2030.</a:t>
            </a:r>
          </a:p>
        </p:txBody>
      </p:sp>
    </p:spTree>
    <p:extLst>
      <p:ext uri="{BB962C8B-B14F-4D97-AF65-F5344CB8AC3E}">
        <p14:creationId xmlns:p14="http://schemas.microsoft.com/office/powerpoint/2010/main" val="114042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36B2A8-B547-4D86-BABB-62A52F4767AF}"/>
              </a:ext>
            </a:extLst>
          </p:cNvPr>
          <p:cNvSpPr/>
          <p:nvPr/>
        </p:nvSpPr>
        <p:spPr>
          <a:xfrm>
            <a:off x="0" y="-91986"/>
            <a:ext cx="12192000" cy="70485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Grupo Bancolombia</a:t>
            </a:r>
          </a:p>
          <a:p>
            <a:r>
              <a:rPr lang="es-CO" sz="1100" dirty="0">
                <a:solidFill>
                  <a:srgbClr val="FFC000"/>
                </a:solidFill>
                <a:latin typeface="Gotham Rounded Bold" pitchFamily="50" charset="0"/>
                <a:cs typeface="Segoe UI Light" panose="020B0502040204020203" pitchFamily="34" charset="0"/>
              </a:rPr>
              <a:t>Mujeres </a:t>
            </a:r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61%</a:t>
            </a:r>
          </a:p>
          <a:p>
            <a:r>
              <a:rPr lang="es-CO" sz="1100" dirty="0">
                <a:solidFill>
                  <a:srgbClr val="FFC000"/>
                </a:solidFill>
                <a:latin typeface="Gotham Rounded Bold" pitchFamily="50" charset="0"/>
                <a:cs typeface="Segoe UI Light" panose="020B0502040204020203" pitchFamily="34" charset="0"/>
              </a:rPr>
              <a:t>Hombres </a:t>
            </a:r>
            <a:r>
              <a:rPr lang="es-CO" sz="1100" dirty="0">
                <a:solidFill>
                  <a:schemeClr val="bg1"/>
                </a:solidFill>
                <a:latin typeface="Gotham Rounded Bold" pitchFamily="50" charset="0"/>
                <a:cs typeface="Segoe UI Light" panose="020B0502040204020203" pitchFamily="34" charset="0"/>
              </a:rPr>
              <a:t>39%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46D3F85-4F04-4EEA-9396-FD249E155471}"/>
              </a:ext>
            </a:extLst>
          </p:cNvPr>
          <p:cNvSpPr/>
          <p:nvPr/>
        </p:nvSpPr>
        <p:spPr>
          <a:xfrm>
            <a:off x="5373927" y="41800"/>
            <a:ext cx="6820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Rounded MT Bold" panose="020F0704030504030204" pitchFamily="34" charset="0"/>
                <a:cs typeface="Segoe UI Light" panose="020B0502040204020203" pitchFamily="34" charset="0"/>
              </a:rPr>
              <a:t>Distribución por Vicepresidencia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166B2E-1E52-4A1F-9A6B-FC8356CF640F}"/>
              </a:ext>
            </a:extLst>
          </p:cNvPr>
          <p:cNvSpPr txBox="1"/>
          <p:nvPr/>
        </p:nvSpPr>
        <p:spPr>
          <a:xfrm>
            <a:off x="599913" y="1820455"/>
            <a:ext cx="3958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Banca Empresas</a:t>
            </a:r>
          </a:p>
        </p:txBody>
      </p:sp>
      <p:pic>
        <p:nvPicPr>
          <p:cNvPr id="8" name="Gráfico 7" descr="Hombre">
            <a:extLst>
              <a:ext uri="{FF2B5EF4-FFF2-40B4-BE49-F238E27FC236}">
                <a16:creationId xmlns:a16="http://schemas.microsoft.com/office/drawing/2014/main" id="{A1B42B00-C6FB-472D-AF96-5BFD68FC8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0435" y="986441"/>
            <a:ext cx="712356" cy="712356"/>
          </a:xfrm>
          <a:prstGeom prst="rect">
            <a:avLst/>
          </a:prstGeom>
        </p:spPr>
      </p:pic>
      <p:pic>
        <p:nvPicPr>
          <p:cNvPr id="9" name="Gráfico 8" descr="Mujer">
            <a:extLst>
              <a:ext uri="{FF2B5EF4-FFF2-40B4-BE49-F238E27FC236}">
                <a16:creationId xmlns:a16="http://schemas.microsoft.com/office/drawing/2014/main" id="{2B0853D6-D0BA-4DDC-9B48-382A4CC6B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2340" y="986441"/>
            <a:ext cx="754432" cy="7123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F70A87-B765-4543-B95C-F20CBAD3D1E1}"/>
              </a:ext>
            </a:extLst>
          </p:cNvPr>
          <p:cNvSpPr txBox="1"/>
          <p:nvPr/>
        </p:nvSpPr>
        <p:spPr>
          <a:xfrm>
            <a:off x="3923443" y="1816512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38%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9F2C5E-3D35-4C3C-A528-A48D435BDCAD}"/>
              </a:ext>
            </a:extLst>
          </p:cNvPr>
          <p:cNvSpPr txBox="1"/>
          <p:nvPr/>
        </p:nvSpPr>
        <p:spPr>
          <a:xfrm>
            <a:off x="4867115" y="1816512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63%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EADF97-B43B-4D9F-85D8-59D25CFB1B11}"/>
              </a:ext>
            </a:extLst>
          </p:cNvPr>
          <p:cNvSpPr txBox="1"/>
          <p:nvPr/>
        </p:nvSpPr>
        <p:spPr>
          <a:xfrm>
            <a:off x="599913" y="2198044"/>
            <a:ext cx="470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Banca personas y Pyme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ACC707-C9C8-463D-9BA4-B8240F1B04E0}"/>
              </a:ext>
            </a:extLst>
          </p:cNvPr>
          <p:cNvSpPr txBox="1"/>
          <p:nvPr/>
        </p:nvSpPr>
        <p:spPr>
          <a:xfrm>
            <a:off x="3923443" y="2195631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46%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F4EF2A9-0655-41F7-A924-B00267FFAFFC}"/>
              </a:ext>
            </a:extLst>
          </p:cNvPr>
          <p:cNvSpPr txBox="1"/>
          <p:nvPr/>
        </p:nvSpPr>
        <p:spPr>
          <a:xfrm>
            <a:off x="4919998" y="2195631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54%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A59BCC-7265-4E7B-9AD1-18685887B435}"/>
              </a:ext>
            </a:extLst>
          </p:cNvPr>
          <p:cNvSpPr txBox="1"/>
          <p:nvPr/>
        </p:nvSpPr>
        <p:spPr>
          <a:xfrm>
            <a:off x="599912" y="2617831"/>
            <a:ext cx="467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Servicios corporativos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7F497D2-46D0-4DA1-B508-9ED43CCD05CB}"/>
              </a:ext>
            </a:extLst>
          </p:cNvPr>
          <p:cNvSpPr txBox="1"/>
          <p:nvPr/>
        </p:nvSpPr>
        <p:spPr>
          <a:xfrm>
            <a:off x="599912" y="2979682"/>
            <a:ext cx="3958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Desarrollo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E77F1B-35B6-4B14-B4F4-B7B2A0672561}"/>
              </a:ext>
            </a:extLst>
          </p:cNvPr>
          <p:cNvSpPr txBox="1"/>
          <p:nvPr/>
        </p:nvSpPr>
        <p:spPr>
          <a:xfrm>
            <a:off x="599912" y="3360225"/>
            <a:ext cx="3958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Seguros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39A659-2C5E-43BF-AABA-00F5DB678A23}"/>
              </a:ext>
            </a:extLst>
          </p:cNvPr>
          <p:cNvSpPr txBox="1"/>
          <p:nvPr/>
        </p:nvSpPr>
        <p:spPr>
          <a:xfrm>
            <a:off x="3923443" y="2601254"/>
            <a:ext cx="94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67%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FACEF97-BF07-43EF-B9F3-AD0EA5E04D04}"/>
              </a:ext>
            </a:extLst>
          </p:cNvPr>
          <p:cNvSpPr txBox="1"/>
          <p:nvPr/>
        </p:nvSpPr>
        <p:spPr>
          <a:xfrm>
            <a:off x="4927037" y="2601254"/>
            <a:ext cx="59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33%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BBCA24D-7F1F-4583-8C19-818AE21051A2}"/>
              </a:ext>
            </a:extLst>
          </p:cNvPr>
          <p:cNvSpPr txBox="1"/>
          <p:nvPr/>
        </p:nvSpPr>
        <p:spPr>
          <a:xfrm>
            <a:off x="3923443" y="2979682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33%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D1DE18-F720-451B-9FCC-80BDCA32DFA6}"/>
              </a:ext>
            </a:extLst>
          </p:cNvPr>
          <p:cNvSpPr txBox="1"/>
          <p:nvPr/>
        </p:nvSpPr>
        <p:spPr>
          <a:xfrm>
            <a:off x="4919998" y="2979682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67%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0314D7E-EF18-493B-A6EC-5685C76CB282}"/>
              </a:ext>
            </a:extLst>
          </p:cNvPr>
          <p:cNvSpPr txBox="1"/>
          <p:nvPr/>
        </p:nvSpPr>
        <p:spPr>
          <a:xfrm>
            <a:off x="3923443" y="3355698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76%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3C07EA-7A38-45F9-8C28-1BFE9EAF426D}"/>
              </a:ext>
            </a:extLst>
          </p:cNvPr>
          <p:cNvSpPr txBox="1"/>
          <p:nvPr/>
        </p:nvSpPr>
        <p:spPr>
          <a:xfrm>
            <a:off x="4919998" y="3355698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24%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241B502-4ABE-41F4-B9E5-6F3223E2532C}"/>
              </a:ext>
            </a:extLst>
          </p:cNvPr>
          <p:cNvSpPr txBox="1"/>
          <p:nvPr/>
        </p:nvSpPr>
        <p:spPr>
          <a:xfrm>
            <a:off x="537233" y="4892165"/>
            <a:ext cx="317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Empresas y Gobierno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2898665-3EF2-4080-9F3B-52B9E1A4E4B5}"/>
              </a:ext>
            </a:extLst>
          </p:cNvPr>
          <p:cNvSpPr txBox="1"/>
          <p:nvPr/>
        </p:nvSpPr>
        <p:spPr>
          <a:xfrm>
            <a:off x="3860762" y="4888222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36%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02B4E5-A420-4EEB-BD7E-A69848F0F182}"/>
              </a:ext>
            </a:extLst>
          </p:cNvPr>
          <p:cNvSpPr txBox="1"/>
          <p:nvPr/>
        </p:nvSpPr>
        <p:spPr>
          <a:xfrm>
            <a:off x="4804434" y="4888222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64%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0B34DEA-C7B1-49EC-A689-F4AA1C879F43}"/>
              </a:ext>
            </a:extLst>
          </p:cNvPr>
          <p:cNvSpPr txBox="1"/>
          <p:nvPr/>
        </p:nvSpPr>
        <p:spPr>
          <a:xfrm>
            <a:off x="537232" y="5269754"/>
            <a:ext cx="470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Personas y Pyme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04ECDBF-7EA7-4FF9-84D9-69809DCD3405}"/>
              </a:ext>
            </a:extLst>
          </p:cNvPr>
          <p:cNvSpPr txBox="1"/>
          <p:nvPr/>
        </p:nvSpPr>
        <p:spPr>
          <a:xfrm>
            <a:off x="3860762" y="5267341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35%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FA61200-BC22-40BA-8388-3297219FE873}"/>
              </a:ext>
            </a:extLst>
          </p:cNvPr>
          <p:cNvSpPr txBox="1"/>
          <p:nvPr/>
        </p:nvSpPr>
        <p:spPr>
          <a:xfrm>
            <a:off x="4857317" y="5267341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65%</a:t>
            </a:r>
          </a:p>
        </p:txBody>
      </p:sp>
      <p:pic>
        <p:nvPicPr>
          <p:cNvPr id="32" name="Gráfico 31" descr="Hombre">
            <a:extLst>
              <a:ext uri="{FF2B5EF4-FFF2-40B4-BE49-F238E27FC236}">
                <a16:creationId xmlns:a16="http://schemas.microsoft.com/office/drawing/2014/main" id="{A7126807-571D-4BF0-BE98-6BCA2C619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9538" y="992487"/>
            <a:ext cx="712356" cy="712356"/>
          </a:xfrm>
          <a:prstGeom prst="rect">
            <a:avLst/>
          </a:prstGeom>
        </p:spPr>
      </p:pic>
      <p:pic>
        <p:nvPicPr>
          <p:cNvPr id="33" name="Gráfico 32" descr="Mujer">
            <a:extLst>
              <a:ext uri="{FF2B5EF4-FFF2-40B4-BE49-F238E27FC236}">
                <a16:creationId xmlns:a16="http://schemas.microsoft.com/office/drawing/2014/main" id="{B94D1803-BB0A-44EE-8D11-FD877449E3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01836" y="996438"/>
            <a:ext cx="754432" cy="71235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7DD9500-2A8D-4DE5-9700-A46E6D67D0B2}"/>
              </a:ext>
            </a:extLst>
          </p:cNvPr>
          <p:cNvSpPr txBox="1"/>
          <p:nvPr/>
        </p:nvSpPr>
        <p:spPr>
          <a:xfrm>
            <a:off x="6503036" y="1663747"/>
            <a:ext cx="470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Valores Banistmo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8BF8312-1ECE-4101-8C1B-6F8422B056DC}"/>
              </a:ext>
            </a:extLst>
          </p:cNvPr>
          <p:cNvSpPr txBox="1"/>
          <p:nvPr/>
        </p:nvSpPr>
        <p:spPr>
          <a:xfrm>
            <a:off x="9826565" y="1661334"/>
            <a:ext cx="94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100%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6490C80-B722-4150-93BD-CBD0B4C4E5F0}"/>
              </a:ext>
            </a:extLst>
          </p:cNvPr>
          <p:cNvSpPr txBox="1"/>
          <p:nvPr/>
        </p:nvSpPr>
        <p:spPr>
          <a:xfrm>
            <a:off x="10952227" y="1661334"/>
            <a:ext cx="56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-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079836B-A85E-4851-A41E-75EC6236BCAE}"/>
              </a:ext>
            </a:extLst>
          </p:cNvPr>
          <p:cNvSpPr txBox="1"/>
          <p:nvPr/>
        </p:nvSpPr>
        <p:spPr>
          <a:xfrm>
            <a:off x="6503035" y="2043778"/>
            <a:ext cx="467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De Finanzas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B8D874C-DC2D-4050-BCCC-1401858BA557}"/>
              </a:ext>
            </a:extLst>
          </p:cNvPr>
          <p:cNvSpPr txBox="1"/>
          <p:nvPr/>
        </p:nvSpPr>
        <p:spPr>
          <a:xfrm>
            <a:off x="6503035" y="2405629"/>
            <a:ext cx="327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Desarrollo </a:t>
            </a:r>
            <a:r>
              <a:rPr lang="es-CO" sz="1600" b="0" dirty="0" err="1">
                <a:solidFill>
                  <a:schemeClr val="tx1"/>
                </a:solidFill>
                <a:latin typeface="Gotham Rounded Medium" panose="02000000000000000000" pitchFamily="50" charset="0"/>
              </a:rPr>
              <a:t>Prod</a:t>
            </a:r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. y Canales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AC6470A-1844-4C87-A7A8-542E11D8E13D}"/>
              </a:ext>
            </a:extLst>
          </p:cNvPr>
          <p:cNvSpPr txBox="1"/>
          <p:nvPr/>
        </p:nvSpPr>
        <p:spPr>
          <a:xfrm>
            <a:off x="6503035" y="2786172"/>
            <a:ext cx="3958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Empresas y Gobierno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D0EC782-1FDA-4FDA-BE9A-640DFED4AA6B}"/>
              </a:ext>
            </a:extLst>
          </p:cNvPr>
          <p:cNvSpPr txBox="1"/>
          <p:nvPr/>
        </p:nvSpPr>
        <p:spPr>
          <a:xfrm>
            <a:off x="9826566" y="2027201"/>
            <a:ext cx="94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33%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0286D4-9883-48D4-9CFF-9838C05EB546}"/>
              </a:ext>
            </a:extLst>
          </p:cNvPr>
          <p:cNvSpPr txBox="1"/>
          <p:nvPr/>
        </p:nvSpPr>
        <p:spPr>
          <a:xfrm>
            <a:off x="10832959" y="2040453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67%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55E24BD-8779-4011-93B6-D3AA0DE63C22}"/>
              </a:ext>
            </a:extLst>
          </p:cNvPr>
          <p:cNvSpPr txBox="1"/>
          <p:nvPr/>
        </p:nvSpPr>
        <p:spPr>
          <a:xfrm>
            <a:off x="9826566" y="2405629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50%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B4A958E-0EB6-47E7-87A6-DC6245AB4F0E}"/>
              </a:ext>
            </a:extLst>
          </p:cNvPr>
          <p:cNvSpPr txBox="1"/>
          <p:nvPr/>
        </p:nvSpPr>
        <p:spPr>
          <a:xfrm>
            <a:off x="10823121" y="2405629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50%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6775A2F-24C8-4B32-B6E3-80383646050A}"/>
              </a:ext>
            </a:extLst>
          </p:cNvPr>
          <p:cNvSpPr txBox="1"/>
          <p:nvPr/>
        </p:nvSpPr>
        <p:spPr>
          <a:xfrm>
            <a:off x="9826566" y="2781645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33%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820A889-15B7-4A44-970A-71F7FF6A52BC}"/>
              </a:ext>
            </a:extLst>
          </p:cNvPr>
          <p:cNvSpPr txBox="1"/>
          <p:nvPr/>
        </p:nvSpPr>
        <p:spPr>
          <a:xfrm>
            <a:off x="10823121" y="2781645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67%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5C5EE53-45CE-41D0-B6D2-97163B704BB8}"/>
              </a:ext>
            </a:extLst>
          </p:cNvPr>
          <p:cNvSpPr txBox="1"/>
          <p:nvPr/>
        </p:nvSpPr>
        <p:spPr>
          <a:xfrm>
            <a:off x="6527055" y="3151257"/>
            <a:ext cx="3958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Personas y Pymes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3633C1C-4465-4707-B295-013C1B231E1E}"/>
              </a:ext>
            </a:extLst>
          </p:cNvPr>
          <p:cNvSpPr txBox="1"/>
          <p:nvPr/>
        </p:nvSpPr>
        <p:spPr>
          <a:xfrm>
            <a:off x="9826566" y="3157661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23%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CB04784-1E63-4FFB-905E-A7FB87186EBB}"/>
              </a:ext>
            </a:extLst>
          </p:cNvPr>
          <p:cNvSpPr txBox="1"/>
          <p:nvPr/>
        </p:nvSpPr>
        <p:spPr>
          <a:xfrm>
            <a:off x="10823121" y="3157661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77%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6BC5138-A87F-4C5B-9EF1-CA9863D61CDE}"/>
              </a:ext>
            </a:extLst>
          </p:cNvPr>
          <p:cNvSpPr txBox="1"/>
          <p:nvPr/>
        </p:nvSpPr>
        <p:spPr>
          <a:xfrm>
            <a:off x="6527055" y="3512986"/>
            <a:ext cx="3958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Servicios Corporativos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5F6DE2B-5AF6-42F1-9EB6-9EBBB4A17B77}"/>
              </a:ext>
            </a:extLst>
          </p:cNvPr>
          <p:cNvSpPr txBox="1"/>
          <p:nvPr/>
        </p:nvSpPr>
        <p:spPr>
          <a:xfrm>
            <a:off x="9826566" y="3519390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24%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8AE7113-5A95-4489-8C6E-AC9EC94A5619}"/>
              </a:ext>
            </a:extLst>
          </p:cNvPr>
          <p:cNvSpPr txBox="1"/>
          <p:nvPr/>
        </p:nvSpPr>
        <p:spPr>
          <a:xfrm>
            <a:off x="10823121" y="3519390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76%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43DA0A3-08DC-48B8-9F19-A5D063C252B0}"/>
              </a:ext>
            </a:extLst>
          </p:cNvPr>
          <p:cNvSpPr txBox="1"/>
          <p:nvPr/>
        </p:nvSpPr>
        <p:spPr>
          <a:xfrm>
            <a:off x="6466067" y="4819419"/>
            <a:ext cx="317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De Negocios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0B4644F-0E5B-421A-B37C-4764ADE89A8F}"/>
              </a:ext>
            </a:extLst>
          </p:cNvPr>
          <p:cNvSpPr txBox="1"/>
          <p:nvPr/>
        </p:nvSpPr>
        <p:spPr>
          <a:xfrm>
            <a:off x="9789596" y="4815476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38%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7F5FB4D-A3B4-41BA-A108-B806BC98D18E}"/>
              </a:ext>
            </a:extLst>
          </p:cNvPr>
          <p:cNvSpPr txBox="1"/>
          <p:nvPr/>
        </p:nvSpPr>
        <p:spPr>
          <a:xfrm>
            <a:off x="10733268" y="4815476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62%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D236CD8-95C9-44E6-92A9-76BDCA40A16D}"/>
              </a:ext>
            </a:extLst>
          </p:cNvPr>
          <p:cNvSpPr txBox="1"/>
          <p:nvPr/>
        </p:nvSpPr>
        <p:spPr>
          <a:xfrm>
            <a:off x="6466066" y="5197008"/>
            <a:ext cx="470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Servicios Corporativos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2D35FAB-7C94-402C-BE41-A6E20CB70734}"/>
              </a:ext>
            </a:extLst>
          </p:cNvPr>
          <p:cNvSpPr txBox="1"/>
          <p:nvPr/>
        </p:nvSpPr>
        <p:spPr>
          <a:xfrm>
            <a:off x="9789596" y="5194595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60%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8A972C4-A51B-4DA4-BA23-42C44C2D1E46}"/>
              </a:ext>
            </a:extLst>
          </p:cNvPr>
          <p:cNvSpPr txBox="1"/>
          <p:nvPr/>
        </p:nvSpPr>
        <p:spPr>
          <a:xfrm>
            <a:off x="10759647" y="5194595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40%</a:t>
            </a: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5AB78E26-0FCB-4A47-998A-727C1861F4D6}"/>
              </a:ext>
            </a:extLst>
          </p:cNvPr>
          <p:cNvCxnSpPr>
            <a:cxnSpLocks/>
          </p:cNvCxnSpPr>
          <p:nvPr/>
        </p:nvCxnSpPr>
        <p:spPr>
          <a:xfrm flipV="1">
            <a:off x="6013355" y="1010771"/>
            <a:ext cx="2" cy="5207557"/>
          </a:xfrm>
          <a:prstGeom prst="line">
            <a:avLst/>
          </a:prstGeom>
          <a:ln>
            <a:solidFill>
              <a:srgbClr val="FFC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F17F163-459C-49B6-9C57-BADB7A9705BA}"/>
              </a:ext>
            </a:extLst>
          </p:cNvPr>
          <p:cNvSpPr txBox="1"/>
          <p:nvPr/>
        </p:nvSpPr>
        <p:spPr>
          <a:xfrm>
            <a:off x="6466066" y="5530383"/>
            <a:ext cx="470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V.  </a:t>
            </a:r>
            <a:r>
              <a:rPr lang="es-CO" sz="1600" b="0" dirty="0" err="1">
                <a:solidFill>
                  <a:schemeClr val="tx1"/>
                </a:solidFill>
                <a:latin typeface="Gotham Rounded Medium" panose="02000000000000000000" pitchFamily="50" charset="0"/>
              </a:rPr>
              <a:t>Corp</a:t>
            </a:r>
            <a:r>
              <a:rPr lang="es-CO" sz="1600" b="0" dirty="0">
                <a:solidFill>
                  <a:schemeClr val="tx1"/>
                </a:solidFill>
                <a:latin typeface="Gotham Rounded Medium" panose="02000000000000000000" pitchFamily="50" charset="0"/>
              </a:rPr>
              <a:t> Grupo Bancolombia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13134D1-4DE9-407D-87C9-4A1C692C38FC}"/>
              </a:ext>
            </a:extLst>
          </p:cNvPr>
          <p:cNvSpPr txBox="1"/>
          <p:nvPr/>
        </p:nvSpPr>
        <p:spPr>
          <a:xfrm>
            <a:off x="9789596" y="5527970"/>
            <a:ext cx="74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53%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D1FE933-B699-4FD6-881B-FF0123AE2FEB}"/>
              </a:ext>
            </a:extLst>
          </p:cNvPr>
          <p:cNvSpPr txBox="1"/>
          <p:nvPr/>
        </p:nvSpPr>
        <p:spPr>
          <a:xfrm>
            <a:off x="10759647" y="5527970"/>
            <a:ext cx="69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Gotham Rounded Medium" panose="02000000000000000000" pitchFamily="50" charset="0"/>
              </a:rPr>
              <a:t>47%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4219A84-F7BF-439F-8F27-75D5DCE6C28F}"/>
              </a:ext>
            </a:extLst>
          </p:cNvPr>
          <p:cNvSpPr txBox="1"/>
          <p:nvPr/>
        </p:nvSpPr>
        <p:spPr>
          <a:xfrm>
            <a:off x="640495" y="1122238"/>
            <a:ext cx="2921597" cy="461696"/>
          </a:xfrm>
          <a:prstGeom prst="rect">
            <a:avLst/>
          </a:prstGeom>
          <a:solidFill>
            <a:srgbClr val="FF7F41"/>
          </a:solidFill>
          <a:ln>
            <a:solidFill>
              <a:srgbClr val="FF7F4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algn="ctr"/>
            <a:r>
              <a:rPr lang="es-CO" dirty="0">
                <a:solidFill>
                  <a:schemeClr val="bg1"/>
                </a:solidFill>
              </a:rPr>
              <a:t>BAM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C7679FF0-387A-4B69-A1C6-F2D9A643367C}"/>
              </a:ext>
            </a:extLst>
          </p:cNvPr>
          <p:cNvSpPr txBox="1"/>
          <p:nvPr/>
        </p:nvSpPr>
        <p:spPr>
          <a:xfrm>
            <a:off x="6500855" y="1122880"/>
            <a:ext cx="2921598" cy="461665"/>
          </a:xfrm>
          <a:prstGeom prst="rect">
            <a:avLst/>
          </a:prstGeom>
          <a:solidFill>
            <a:srgbClr val="59CBE8"/>
          </a:solidFill>
          <a:ln>
            <a:solidFill>
              <a:srgbClr val="59CBE8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algn="ctr"/>
            <a:r>
              <a:rPr lang="es-CO" dirty="0">
                <a:solidFill>
                  <a:schemeClr val="bg1"/>
                </a:solidFill>
              </a:rPr>
              <a:t>Bancolombia Panama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C5E31F0-08DA-4952-8E46-B1273CB379C6}"/>
              </a:ext>
            </a:extLst>
          </p:cNvPr>
          <p:cNvSpPr txBox="1"/>
          <p:nvPr/>
        </p:nvSpPr>
        <p:spPr>
          <a:xfrm>
            <a:off x="564262" y="4351654"/>
            <a:ext cx="2921597" cy="461665"/>
          </a:xfrm>
          <a:prstGeom prst="rect">
            <a:avLst/>
          </a:prstGeom>
          <a:solidFill>
            <a:srgbClr val="FDDA24"/>
          </a:solidFill>
          <a:ln>
            <a:solidFill>
              <a:srgbClr val="FDDA24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pPr algn="ctr"/>
            <a:r>
              <a:rPr lang="es-CO" dirty="0">
                <a:solidFill>
                  <a:schemeClr val="bg1"/>
                </a:solidFill>
              </a:rPr>
              <a:t>Banco Agrícola</a:t>
            </a:r>
          </a:p>
        </p:txBody>
      </p:sp>
      <p:pic>
        <p:nvPicPr>
          <p:cNvPr id="67" name="Gráfico 66" descr="Hombre">
            <a:extLst>
              <a:ext uri="{FF2B5EF4-FFF2-40B4-BE49-F238E27FC236}">
                <a16:creationId xmlns:a16="http://schemas.microsoft.com/office/drawing/2014/main" id="{82457F48-52A0-42B7-B3B9-C71DF8743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6280" y="4100963"/>
            <a:ext cx="712356" cy="712356"/>
          </a:xfrm>
          <a:prstGeom prst="rect">
            <a:avLst/>
          </a:prstGeom>
        </p:spPr>
      </p:pic>
      <p:pic>
        <p:nvPicPr>
          <p:cNvPr id="68" name="Gráfico 67" descr="Mujer">
            <a:extLst>
              <a:ext uri="{FF2B5EF4-FFF2-40B4-BE49-F238E27FC236}">
                <a16:creationId xmlns:a16="http://schemas.microsoft.com/office/drawing/2014/main" id="{726858CD-71FC-4C43-A549-0BBD0C651B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08185" y="4100963"/>
            <a:ext cx="754432" cy="712356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0DE8BF15-1D5C-4D03-ACE3-3F03C8CA090F}"/>
              </a:ext>
            </a:extLst>
          </p:cNvPr>
          <p:cNvSpPr txBox="1"/>
          <p:nvPr/>
        </p:nvSpPr>
        <p:spPr>
          <a:xfrm>
            <a:off x="6509931" y="4349561"/>
            <a:ext cx="2921597" cy="461665"/>
          </a:xfrm>
          <a:prstGeom prst="rect">
            <a:avLst/>
          </a:prstGeom>
          <a:solidFill>
            <a:srgbClr val="00C587"/>
          </a:solidFill>
          <a:ln>
            <a:solidFill>
              <a:srgbClr val="00C5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Bancolombia</a:t>
            </a:r>
          </a:p>
        </p:txBody>
      </p:sp>
      <p:pic>
        <p:nvPicPr>
          <p:cNvPr id="70" name="Gráfico 69" descr="Hombre">
            <a:extLst>
              <a:ext uri="{FF2B5EF4-FFF2-40B4-BE49-F238E27FC236}">
                <a16:creationId xmlns:a16="http://schemas.microsoft.com/office/drawing/2014/main" id="{97B6ECFB-C49E-4FCB-A5FF-FC9FAD0F3C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35039" y="4069469"/>
            <a:ext cx="712356" cy="712356"/>
          </a:xfrm>
          <a:prstGeom prst="rect">
            <a:avLst/>
          </a:prstGeom>
        </p:spPr>
      </p:pic>
      <p:pic>
        <p:nvPicPr>
          <p:cNvPr id="71" name="Gráfico 70" descr="Mujer">
            <a:extLst>
              <a:ext uri="{FF2B5EF4-FFF2-40B4-BE49-F238E27FC236}">
                <a16:creationId xmlns:a16="http://schemas.microsoft.com/office/drawing/2014/main" id="{850A1C8B-71A0-4F73-B5AD-111FC845AC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87337" y="4073420"/>
            <a:ext cx="754432" cy="712356"/>
          </a:xfrm>
          <a:prstGeom prst="rect">
            <a:avLst/>
          </a:prstGeom>
        </p:spPr>
      </p:pic>
      <p:sp>
        <p:nvSpPr>
          <p:cNvPr id="72" name="TextBox 20">
            <a:extLst>
              <a:ext uri="{FF2B5EF4-FFF2-40B4-BE49-F238E27FC236}">
                <a16:creationId xmlns:a16="http://schemas.microsoft.com/office/drawing/2014/main" id="{336D6F77-09F9-4447-A0E7-EEAB87C1ABDD}"/>
              </a:ext>
            </a:extLst>
          </p:cNvPr>
          <p:cNvSpPr txBox="1"/>
          <p:nvPr/>
        </p:nvSpPr>
        <p:spPr>
          <a:xfrm>
            <a:off x="537232" y="6268665"/>
            <a:ext cx="11233150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CO" sz="1200" b="1" dirty="0">
                <a:latin typeface="Gotham Rounded Light" pitchFamily="50" charset="0"/>
                <a:ea typeface="League Spartan" charset="0"/>
                <a:cs typeface="Poppins SemiBold" pitchFamily="2" charset="77"/>
              </a:rPr>
              <a:t>Continuamos fortaleciendo nuestra planta comercial con un 61% de participación de mujeres aportando de esta manera a nuestra política de equidad de género, esta ponderación continuará como meta para el año 2030.</a:t>
            </a:r>
          </a:p>
        </p:txBody>
      </p:sp>
    </p:spTree>
    <p:extLst>
      <p:ext uri="{BB962C8B-B14F-4D97-AF65-F5344CB8AC3E}">
        <p14:creationId xmlns:p14="http://schemas.microsoft.com/office/powerpoint/2010/main" val="2806127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C18C80FDC96E4798258C6D947E17B1" ma:contentTypeVersion="8" ma:contentTypeDescription="Crear nuevo documento." ma:contentTypeScope="" ma:versionID="0bcb300930693c8ce1f1fae999423495">
  <xsd:schema xmlns:xsd="http://www.w3.org/2001/XMLSchema" xmlns:xs="http://www.w3.org/2001/XMLSchema" xmlns:p="http://schemas.microsoft.com/office/2006/metadata/properties" xmlns:ns2="dd541c77-fab3-4c76-8056-0d8dc3b970e4" targetNamespace="http://schemas.microsoft.com/office/2006/metadata/properties" ma:root="true" ma:fieldsID="a0d61721ede1e9635337edd75fe7af36" ns2:_="">
    <xsd:import namespace="dd541c77-fab3-4c76-8056-0d8dc3b97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41c77-fab3-4c76-8056-0d8dc3b97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7B097-4478-4D70-A283-880C8D619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541c77-fab3-4c76-8056-0d8dc3b97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D5F2AC-8F07-4691-8E3C-FB382A462BB7}">
  <ds:schemaRefs>
    <ds:schemaRef ds:uri="dd541c77-fab3-4c76-8056-0d8dc3b970e4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329337-D1C1-4AA4-8396-83BCAF442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344</Words>
  <Application>Microsoft Office PowerPoint</Application>
  <PresentationFormat>Panorámica</PresentationFormat>
  <Paragraphs>97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Gotham Rounded Bold</vt:lpstr>
      <vt:lpstr>Gotham Rounded Light</vt:lpstr>
      <vt:lpstr>Gotham Rounded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Orozco Vargas</dc:creator>
  <cp:lastModifiedBy>Laura Naranjo Rincon</cp:lastModifiedBy>
  <cp:revision>8</cp:revision>
  <dcterms:created xsi:type="dcterms:W3CDTF">2021-04-30T18:04:37Z</dcterms:created>
  <dcterms:modified xsi:type="dcterms:W3CDTF">2022-05-14T00:39:07Z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0x010100F6C18C80FDC96E4798258C6D947E17B1</vt:lpwstr>
  </property>
</Properties>
</file>