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22"/>
  </p:notesMasterIdLst>
  <p:sldIdLst>
    <p:sldId id="273" r:id="rId5"/>
    <p:sldId id="387" r:id="rId6"/>
    <p:sldId id="334" r:id="rId7"/>
    <p:sldId id="390" r:id="rId8"/>
    <p:sldId id="389" r:id="rId9"/>
    <p:sldId id="388" r:id="rId10"/>
    <p:sldId id="391" r:id="rId11"/>
    <p:sldId id="385" r:id="rId12"/>
    <p:sldId id="386" r:id="rId13"/>
    <p:sldId id="383" r:id="rId14"/>
    <p:sldId id="384" r:id="rId15"/>
    <p:sldId id="351" r:id="rId16"/>
    <p:sldId id="356" r:id="rId17"/>
    <p:sldId id="379" r:id="rId18"/>
    <p:sldId id="380" r:id="rId19"/>
    <p:sldId id="381" r:id="rId20"/>
    <p:sldId id="382" r:id="rId2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63CD"/>
    <a:srgbClr val="FDDA24"/>
    <a:srgbClr val="59CBE8"/>
    <a:srgbClr val="00CCEA"/>
    <a:srgbClr val="033085"/>
    <a:srgbClr val="F5B6CD"/>
    <a:srgbClr val="2C2A29"/>
    <a:srgbClr val="FF7F41"/>
    <a:srgbClr val="0BA7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77DD46-EBC3-445D-A655-0673EA1EDB4B}" v="1013" dt="2021-04-28T23:20:25.49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197"/>
  </p:normalViewPr>
  <p:slideViewPr>
    <p:cSldViewPr snapToGrid="0" snapToObjects="1" showGuides="1">
      <p:cViewPr varScale="1">
        <p:scale>
          <a:sx n="67" d="100"/>
          <a:sy n="67" d="100"/>
        </p:scale>
        <p:origin x="644"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hon Farley Adarve Diaz" userId="01a39d59-fa26-4ec5-a719-61a76c227fd1" providerId="ADAL" clId="{CE77DD46-EBC3-445D-A655-0673EA1EDB4B}"/>
    <pc:docChg chg="undo custSel addSld delSld modSld sldOrd">
      <pc:chgData name="Jhon Farley Adarve Diaz" userId="01a39d59-fa26-4ec5-a719-61a76c227fd1" providerId="ADAL" clId="{CE77DD46-EBC3-445D-A655-0673EA1EDB4B}" dt="2021-04-28T23:24:25.460" v="1969" actId="20577"/>
      <pc:docMkLst>
        <pc:docMk/>
      </pc:docMkLst>
      <pc:sldChg chg="modTransition">
        <pc:chgData name="Jhon Farley Adarve Diaz" userId="01a39d59-fa26-4ec5-a719-61a76c227fd1" providerId="ADAL" clId="{CE77DD46-EBC3-445D-A655-0673EA1EDB4B}" dt="2021-04-28T15:14:43.172" v="177"/>
        <pc:sldMkLst>
          <pc:docMk/>
          <pc:sldMk cId="2452401146" sldId="273"/>
        </pc:sldMkLst>
      </pc:sldChg>
      <pc:sldChg chg="del">
        <pc:chgData name="Jhon Farley Adarve Diaz" userId="01a39d59-fa26-4ec5-a719-61a76c227fd1" providerId="ADAL" clId="{CE77DD46-EBC3-445D-A655-0673EA1EDB4B}" dt="2021-04-28T20:30:13.718" v="1571" actId="2696"/>
        <pc:sldMkLst>
          <pc:docMk/>
          <pc:sldMk cId="3698838178" sldId="275"/>
        </pc:sldMkLst>
      </pc:sldChg>
      <pc:sldChg chg="del">
        <pc:chgData name="Jhon Farley Adarve Diaz" userId="01a39d59-fa26-4ec5-a719-61a76c227fd1" providerId="ADAL" clId="{CE77DD46-EBC3-445D-A655-0673EA1EDB4B}" dt="2021-04-28T20:30:27.719" v="1576" actId="2696"/>
        <pc:sldMkLst>
          <pc:docMk/>
          <pc:sldMk cId="1302483054" sldId="309"/>
        </pc:sldMkLst>
      </pc:sldChg>
      <pc:sldChg chg="del">
        <pc:chgData name="Jhon Farley Adarve Diaz" userId="01a39d59-fa26-4ec5-a719-61a76c227fd1" providerId="ADAL" clId="{CE77DD46-EBC3-445D-A655-0673EA1EDB4B}" dt="2021-04-28T20:30:28.493" v="1577" actId="2696"/>
        <pc:sldMkLst>
          <pc:docMk/>
          <pc:sldMk cId="3155052237" sldId="310"/>
        </pc:sldMkLst>
      </pc:sldChg>
      <pc:sldChg chg="del">
        <pc:chgData name="Jhon Farley Adarve Diaz" userId="01a39d59-fa26-4ec5-a719-61a76c227fd1" providerId="ADAL" clId="{CE77DD46-EBC3-445D-A655-0673EA1EDB4B}" dt="2021-04-28T20:30:29.324" v="1578" actId="2696"/>
        <pc:sldMkLst>
          <pc:docMk/>
          <pc:sldMk cId="2961500671" sldId="311"/>
        </pc:sldMkLst>
      </pc:sldChg>
      <pc:sldChg chg="del">
        <pc:chgData name="Jhon Farley Adarve Diaz" userId="01a39d59-fa26-4ec5-a719-61a76c227fd1" providerId="ADAL" clId="{CE77DD46-EBC3-445D-A655-0673EA1EDB4B}" dt="2021-04-28T20:30:36.397" v="1584" actId="2696"/>
        <pc:sldMkLst>
          <pc:docMk/>
          <pc:sldMk cId="50836784" sldId="312"/>
        </pc:sldMkLst>
      </pc:sldChg>
      <pc:sldChg chg="del">
        <pc:chgData name="Jhon Farley Adarve Diaz" userId="01a39d59-fa26-4ec5-a719-61a76c227fd1" providerId="ADAL" clId="{CE77DD46-EBC3-445D-A655-0673EA1EDB4B}" dt="2021-04-28T20:30:46.776" v="1586" actId="2696"/>
        <pc:sldMkLst>
          <pc:docMk/>
          <pc:sldMk cId="2787412893" sldId="320"/>
        </pc:sldMkLst>
      </pc:sldChg>
      <pc:sldChg chg="addSp delSp modSp mod ord modTransition">
        <pc:chgData name="Jhon Farley Adarve Diaz" userId="01a39d59-fa26-4ec5-a719-61a76c227fd1" providerId="ADAL" clId="{CE77DD46-EBC3-445D-A655-0673EA1EDB4B}" dt="2021-04-28T22:27:04.356" v="1868" actId="478"/>
        <pc:sldMkLst>
          <pc:docMk/>
          <pc:sldMk cId="950368047" sldId="334"/>
        </pc:sldMkLst>
        <pc:spChg chg="add ord">
          <ac:chgData name="Jhon Farley Adarve Diaz" userId="01a39d59-fa26-4ec5-a719-61a76c227fd1" providerId="ADAL" clId="{CE77DD46-EBC3-445D-A655-0673EA1EDB4B}" dt="2021-04-28T20:22:29.473" v="1526" actId="167"/>
          <ac:spMkLst>
            <pc:docMk/>
            <pc:sldMk cId="950368047" sldId="334"/>
            <ac:spMk id="11" creationId="{CE8A5190-AA84-4FD8-BF33-B2AC13465544}"/>
          </ac:spMkLst>
        </pc:spChg>
        <pc:spChg chg="del mod">
          <ac:chgData name="Jhon Farley Adarve Diaz" userId="01a39d59-fa26-4ec5-a719-61a76c227fd1" providerId="ADAL" clId="{CE77DD46-EBC3-445D-A655-0673EA1EDB4B}" dt="2021-04-28T22:26:57.327" v="1865" actId="478"/>
          <ac:spMkLst>
            <pc:docMk/>
            <pc:sldMk cId="950368047" sldId="334"/>
            <ac:spMk id="12" creationId="{88103225-4231-0A49-88FE-B230C1035624}"/>
          </ac:spMkLst>
        </pc:spChg>
        <pc:spChg chg="del mod">
          <ac:chgData name="Jhon Farley Adarve Diaz" userId="01a39d59-fa26-4ec5-a719-61a76c227fd1" providerId="ADAL" clId="{CE77DD46-EBC3-445D-A655-0673EA1EDB4B}" dt="2021-04-28T22:27:00.294" v="1866" actId="478"/>
          <ac:spMkLst>
            <pc:docMk/>
            <pc:sldMk cId="950368047" sldId="334"/>
            <ac:spMk id="13" creationId="{4A717F65-2951-CA41-9ECE-4FC04C351170}"/>
          </ac:spMkLst>
        </pc:spChg>
        <pc:spChg chg="mod">
          <ac:chgData name="Jhon Farley Adarve Diaz" userId="01a39d59-fa26-4ec5-a719-61a76c227fd1" providerId="ADAL" clId="{CE77DD46-EBC3-445D-A655-0673EA1EDB4B}" dt="2021-04-28T20:27:09.986" v="1561" actId="1076"/>
          <ac:spMkLst>
            <pc:docMk/>
            <pc:sldMk cId="950368047" sldId="334"/>
            <ac:spMk id="14" creationId="{A5B7C36C-6670-1C42-B6A6-6B46F075C611}"/>
          </ac:spMkLst>
        </pc:spChg>
        <pc:spChg chg="mod">
          <ac:chgData name="Jhon Farley Adarve Diaz" userId="01a39d59-fa26-4ec5-a719-61a76c227fd1" providerId="ADAL" clId="{CE77DD46-EBC3-445D-A655-0673EA1EDB4B}" dt="2021-04-28T20:27:17.024" v="1562" actId="1076"/>
          <ac:spMkLst>
            <pc:docMk/>
            <pc:sldMk cId="950368047" sldId="334"/>
            <ac:spMk id="15" creationId="{7F7C0F52-E8DA-ED4B-A81B-E732C8405EE0}"/>
          </ac:spMkLst>
        </pc:spChg>
        <pc:spChg chg="del mod">
          <ac:chgData name="Jhon Farley Adarve Diaz" userId="01a39d59-fa26-4ec5-a719-61a76c227fd1" providerId="ADAL" clId="{CE77DD46-EBC3-445D-A655-0673EA1EDB4B}" dt="2021-04-28T22:27:04.356" v="1868" actId="478"/>
          <ac:spMkLst>
            <pc:docMk/>
            <pc:sldMk cId="950368047" sldId="334"/>
            <ac:spMk id="16" creationId="{21AF090D-71D8-3149-B69F-1E8747363C22}"/>
          </ac:spMkLst>
        </pc:spChg>
        <pc:spChg chg="add del">
          <ac:chgData name="Jhon Farley Adarve Diaz" userId="01a39d59-fa26-4ec5-a719-61a76c227fd1" providerId="ADAL" clId="{CE77DD46-EBC3-445D-A655-0673EA1EDB4B}" dt="2021-04-28T20:31:34.939" v="1590"/>
          <ac:spMkLst>
            <pc:docMk/>
            <pc:sldMk cId="950368047" sldId="334"/>
            <ac:spMk id="17" creationId="{D6A38481-E34F-42D7-8A8B-0B25274F7C35}"/>
          </ac:spMkLst>
        </pc:spChg>
        <pc:graphicFrameChg chg="del">
          <ac:chgData name="Jhon Farley Adarve Diaz" userId="01a39d59-fa26-4ec5-a719-61a76c227fd1" providerId="ADAL" clId="{CE77DD46-EBC3-445D-A655-0673EA1EDB4B}" dt="2021-04-28T20:11:42.814" v="1175" actId="478"/>
          <ac:graphicFrameMkLst>
            <pc:docMk/>
            <pc:sldMk cId="950368047" sldId="334"/>
            <ac:graphicFrameMk id="4" creationId="{7234CE6A-4445-224B-9345-7042EF8497BE}"/>
          </ac:graphicFrameMkLst>
        </pc:graphicFrameChg>
        <pc:graphicFrameChg chg="add del mod">
          <ac:chgData name="Jhon Farley Adarve Diaz" userId="01a39d59-fa26-4ec5-a719-61a76c227fd1" providerId="ADAL" clId="{CE77DD46-EBC3-445D-A655-0673EA1EDB4B}" dt="2021-04-28T20:12:03.845" v="1183" actId="478"/>
          <ac:graphicFrameMkLst>
            <pc:docMk/>
            <pc:sldMk cId="950368047" sldId="334"/>
            <ac:graphicFrameMk id="8" creationId="{0D58AF6D-AC4B-4A0E-8CB4-C405D3EB6772}"/>
          </ac:graphicFrameMkLst>
        </pc:graphicFrameChg>
        <pc:graphicFrameChg chg="add mod">
          <ac:chgData name="Jhon Farley Adarve Diaz" userId="01a39d59-fa26-4ec5-a719-61a76c227fd1" providerId="ADAL" clId="{CE77DD46-EBC3-445D-A655-0673EA1EDB4B}" dt="2021-04-28T22:15:59.926" v="1789" actId="113"/>
          <ac:graphicFrameMkLst>
            <pc:docMk/>
            <pc:sldMk cId="950368047" sldId="334"/>
            <ac:graphicFrameMk id="9" creationId="{0D58AF6D-AC4B-4A0E-8CB4-C405D3EB6772}"/>
          </ac:graphicFrameMkLst>
        </pc:graphicFrameChg>
        <pc:picChg chg="add">
          <ac:chgData name="Jhon Farley Adarve Diaz" userId="01a39d59-fa26-4ec5-a719-61a76c227fd1" providerId="ADAL" clId="{CE77DD46-EBC3-445D-A655-0673EA1EDB4B}" dt="2021-04-28T20:22:14.911" v="1524"/>
          <ac:picMkLst>
            <pc:docMk/>
            <pc:sldMk cId="950368047" sldId="334"/>
            <ac:picMk id="10" creationId="{E2D2BA6D-6983-41E8-AABC-79BE71D5AB36}"/>
          </ac:picMkLst>
        </pc:picChg>
        <pc:picChg chg="add mod">
          <ac:chgData name="Jhon Farley Adarve Diaz" userId="01a39d59-fa26-4ec5-a719-61a76c227fd1" providerId="ADAL" clId="{CE77DD46-EBC3-445D-A655-0673EA1EDB4B}" dt="2021-04-28T22:27:01.604" v="1867" actId="1076"/>
          <ac:picMkLst>
            <pc:docMk/>
            <pc:sldMk cId="950368047" sldId="334"/>
            <ac:picMk id="17" creationId="{6A1BAEC7-EA74-41F4-8A0B-9DFCBBF3F124}"/>
          </ac:picMkLst>
        </pc:picChg>
      </pc:sldChg>
      <pc:sldChg chg="del">
        <pc:chgData name="Jhon Farley Adarve Diaz" userId="01a39d59-fa26-4ec5-a719-61a76c227fd1" providerId="ADAL" clId="{CE77DD46-EBC3-445D-A655-0673EA1EDB4B}" dt="2021-04-28T20:30:23.235" v="1573" actId="2696"/>
        <pc:sldMkLst>
          <pc:docMk/>
          <pc:sldMk cId="1913353669" sldId="336"/>
        </pc:sldMkLst>
      </pc:sldChg>
      <pc:sldChg chg="del">
        <pc:chgData name="Jhon Farley Adarve Diaz" userId="01a39d59-fa26-4ec5-a719-61a76c227fd1" providerId="ADAL" clId="{CE77DD46-EBC3-445D-A655-0673EA1EDB4B}" dt="2021-04-28T20:30:26.625" v="1575" actId="2696"/>
        <pc:sldMkLst>
          <pc:docMk/>
          <pc:sldMk cId="4112993436" sldId="338"/>
        </pc:sldMkLst>
      </pc:sldChg>
      <pc:sldChg chg="del">
        <pc:chgData name="Jhon Farley Adarve Diaz" userId="01a39d59-fa26-4ec5-a719-61a76c227fd1" providerId="ADAL" clId="{CE77DD46-EBC3-445D-A655-0673EA1EDB4B}" dt="2021-04-28T20:30:25.589" v="1574" actId="2696"/>
        <pc:sldMkLst>
          <pc:docMk/>
          <pc:sldMk cId="1099291948" sldId="340"/>
        </pc:sldMkLst>
      </pc:sldChg>
      <pc:sldChg chg="del">
        <pc:chgData name="Jhon Farley Adarve Diaz" userId="01a39d59-fa26-4ec5-a719-61a76c227fd1" providerId="ADAL" clId="{CE77DD46-EBC3-445D-A655-0673EA1EDB4B}" dt="2021-04-28T20:30:33.448" v="1582" actId="2696"/>
        <pc:sldMkLst>
          <pc:docMk/>
          <pc:sldMk cId="2350662808" sldId="342"/>
        </pc:sldMkLst>
      </pc:sldChg>
      <pc:sldChg chg="del">
        <pc:chgData name="Jhon Farley Adarve Diaz" userId="01a39d59-fa26-4ec5-a719-61a76c227fd1" providerId="ADAL" clId="{CE77DD46-EBC3-445D-A655-0673EA1EDB4B}" dt="2021-04-28T20:30:34.661" v="1583" actId="2696"/>
        <pc:sldMkLst>
          <pc:docMk/>
          <pc:sldMk cId="2323746067" sldId="343"/>
        </pc:sldMkLst>
      </pc:sldChg>
      <pc:sldChg chg="del ord">
        <pc:chgData name="Jhon Farley Adarve Diaz" userId="01a39d59-fa26-4ec5-a719-61a76c227fd1" providerId="ADAL" clId="{CE77DD46-EBC3-445D-A655-0673EA1EDB4B}" dt="2021-04-28T20:30:50.698" v="1587" actId="2696"/>
        <pc:sldMkLst>
          <pc:docMk/>
          <pc:sldMk cId="2117957635" sldId="348"/>
        </pc:sldMkLst>
      </pc:sldChg>
      <pc:sldChg chg="del">
        <pc:chgData name="Jhon Farley Adarve Diaz" userId="01a39d59-fa26-4ec5-a719-61a76c227fd1" providerId="ADAL" clId="{CE77DD46-EBC3-445D-A655-0673EA1EDB4B}" dt="2021-04-28T20:30:08.251" v="1570" actId="2696"/>
        <pc:sldMkLst>
          <pc:docMk/>
          <pc:sldMk cId="2390627291" sldId="349"/>
        </pc:sldMkLst>
      </pc:sldChg>
      <pc:sldChg chg="addSp delSp modSp ord modTransition">
        <pc:chgData name="Jhon Farley Adarve Diaz" userId="01a39d59-fa26-4ec5-a719-61a76c227fd1" providerId="ADAL" clId="{CE77DD46-EBC3-445D-A655-0673EA1EDB4B}" dt="2021-04-28T23:20:23.438" v="1948"/>
        <pc:sldMkLst>
          <pc:docMk/>
          <pc:sldMk cId="87817589" sldId="351"/>
        </pc:sldMkLst>
        <pc:spChg chg="mod">
          <ac:chgData name="Jhon Farley Adarve Diaz" userId="01a39d59-fa26-4ec5-a719-61a76c227fd1" providerId="ADAL" clId="{CE77DD46-EBC3-445D-A655-0673EA1EDB4B}" dt="2021-04-28T14:55:49.315" v="83" actId="20577"/>
          <ac:spMkLst>
            <pc:docMk/>
            <pc:sldMk cId="87817589" sldId="351"/>
            <ac:spMk id="2" creationId="{D3D861EC-5C44-2E41-8BCD-1F3BA4348673}"/>
          </ac:spMkLst>
        </pc:spChg>
        <pc:spChg chg="mod">
          <ac:chgData name="Jhon Farley Adarve Diaz" userId="01a39d59-fa26-4ec5-a719-61a76c227fd1" providerId="ADAL" clId="{CE77DD46-EBC3-445D-A655-0673EA1EDB4B}" dt="2021-04-28T16:42:11.414" v="576" actId="207"/>
          <ac:spMkLst>
            <pc:docMk/>
            <pc:sldMk cId="87817589" sldId="351"/>
            <ac:spMk id="5" creationId="{1F7166B2-6E4C-784A-9A77-7AECE96DD04A}"/>
          </ac:spMkLst>
        </pc:spChg>
        <pc:spChg chg="add mod">
          <ac:chgData name="Jhon Farley Adarve Diaz" userId="01a39d59-fa26-4ec5-a719-61a76c227fd1" providerId="ADAL" clId="{CE77DD46-EBC3-445D-A655-0673EA1EDB4B}" dt="2021-04-28T14:54:48.214" v="65" actId="14100"/>
          <ac:spMkLst>
            <pc:docMk/>
            <pc:sldMk cId="87817589" sldId="351"/>
            <ac:spMk id="8" creationId="{0F50F185-BB68-48E0-8520-3132FA3F5622}"/>
          </ac:spMkLst>
        </pc:spChg>
        <pc:graphicFrameChg chg="add del">
          <ac:chgData name="Jhon Farley Adarve Diaz" userId="01a39d59-fa26-4ec5-a719-61a76c227fd1" providerId="ADAL" clId="{CE77DD46-EBC3-445D-A655-0673EA1EDB4B}" dt="2021-04-28T14:52:05.414" v="15"/>
          <ac:graphicFrameMkLst>
            <pc:docMk/>
            <pc:sldMk cId="87817589" sldId="351"/>
            <ac:graphicFrameMk id="3" creationId="{BB8AA9D7-B6CD-49FB-8C75-C0A03D7D72A8}"/>
          </ac:graphicFrameMkLst>
        </pc:graphicFrameChg>
        <pc:graphicFrameChg chg="del">
          <ac:chgData name="Jhon Farley Adarve Diaz" userId="01a39d59-fa26-4ec5-a719-61a76c227fd1" providerId="ADAL" clId="{CE77DD46-EBC3-445D-A655-0673EA1EDB4B}" dt="2021-04-28T14:48:24.841" v="1" actId="478"/>
          <ac:graphicFrameMkLst>
            <pc:docMk/>
            <pc:sldMk cId="87817589" sldId="351"/>
            <ac:graphicFrameMk id="4" creationId="{ED9A90A8-955E-D04E-819A-DFA3C0E59343}"/>
          </ac:graphicFrameMkLst>
        </pc:graphicFrameChg>
        <pc:graphicFrameChg chg="add mod modGraphic">
          <ac:chgData name="Jhon Farley Adarve Diaz" userId="01a39d59-fa26-4ec5-a719-61a76c227fd1" providerId="ADAL" clId="{CE77DD46-EBC3-445D-A655-0673EA1EDB4B}" dt="2021-04-28T14:59:28.574" v="88" actId="1076"/>
          <ac:graphicFrameMkLst>
            <pc:docMk/>
            <pc:sldMk cId="87817589" sldId="351"/>
            <ac:graphicFrameMk id="7" creationId="{760AD3D6-4B87-42DC-8DA0-CF3D2F98F8E8}"/>
          </ac:graphicFrameMkLst>
        </pc:graphicFrameChg>
        <pc:picChg chg="add">
          <ac:chgData name="Jhon Farley Adarve Diaz" userId="01a39d59-fa26-4ec5-a719-61a76c227fd1" providerId="ADAL" clId="{CE77DD46-EBC3-445D-A655-0673EA1EDB4B}" dt="2021-04-28T14:54:31.286" v="62"/>
          <ac:picMkLst>
            <pc:docMk/>
            <pc:sldMk cId="87817589" sldId="351"/>
            <ac:picMk id="9" creationId="{AF085829-CD86-4005-8987-BD160A82B450}"/>
          </ac:picMkLst>
        </pc:picChg>
      </pc:sldChg>
      <pc:sldChg chg="addSp delSp modSp mod ord modTransition">
        <pc:chgData name="Jhon Farley Adarve Diaz" userId="01a39d59-fa26-4ec5-a719-61a76c227fd1" providerId="ADAL" clId="{CE77DD46-EBC3-445D-A655-0673EA1EDB4B}" dt="2021-04-28T23:20:25.495" v="1949"/>
        <pc:sldMkLst>
          <pc:docMk/>
          <pc:sldMk cId="3075266797" sldId="356"/>
        </pc:sldMkLst>
        <pc:spChg chg="add del">
          <ac:chgData name="Jhon Farley Adarve Diaz" userId="01a39d59-fa26-4ec5-a719-61a76c227fd1" providerId="ADAL" clId="{CE77DD46-EBC3-445D-A655-0673EA1EDB4B}" dt="2021-04-28T15:05:55.325" v="91"/>
          <ac:spMkLst>
            <pc:docMk/>
            <pc:sldMk cId="3075266797" sldId="356"/>
            <ac:spMk id="2" creationId="{BC049C8F-1AF9-4F11-8647-2726D1E6F175}"/>
          </ac:spMkLst>
        </pc:spChg>
        <pc:spChg chg="mod">
          <ac:chgData name="Jhon Farley Adarve Diaz" userId="01a39d59-fa26-4ec5-a719-61a76c227fd1" providerId="ADAL" clId="{CE77DD46-EBC3-445D-A655-0673EA1EDB4B}" dt="2021-04-28T16:16:33.510" v="478" actId="14100"/>
          <ac:spMkLst>
            <pc:docMk/>
            <pc:sldMk cId="3075266797" sldId="356"/>
            <ac:spMk id="11" creationId="{BD3F8C9D-BFAD-3143-8584-16EE3F3EA958}"/>
          </ac:spMkLst>
        </pc:spChg>
        <pc:spChg chg="del">
          <ac:chgData name="Jhon Farley Adarve Diaz" userId="01a39d59-fa26-4ec5-a719-61a76c227fd1" providerId="ADAL" clId="{CE77DD46-EBC3-445D-A655-0673EA1EDB4B}" dt="2021-04-28T15:18:05.023" v="201" actId="478"/>
          <ac:spMkLst>
            <pc:docMk/>
            <pc:sldMk cId="3075266797" sldId="356"/>
            <ac:spMk id="12" creationId="{316E0018-D353-DB45-B4B7-7783F082110C}"/>
          </ac:spMkLst>
        </pc:spChg>
        <pc:spChg chg="del">
          <ac:chgData name="Jhon Farley Adarve Diaz" userId="01a39d59-fa26-4ec5-a719-61a76c227fd1" providerId="ADAL" clId="{CE77DD46-EBC3-445D-A655-0673EA1EDB4B}" dt="2021-04-28T15:17:57.234" v="199" actId="478"/>
          <ac:spMkLst>
            <pc:docMk/>
            <pc:sldMk cId="3075266797" sldId="356"/>
            <ac:spMk id="13" creationId="{4EBAAEF8-B3D2-7B42-B4C2-787B612E2E8A}"/>
          </ac:spMkLst>
        </pc:spChg>
        <pc:spChg chg="del">
          <ac:chgData name="Jhon Farley Adarve Diaz" userId="01a39d59-fa26-4ec5-a719-61a76c227fd1" providerId="ADAL" clId="{CE77DD46-EBC3-445D-A655-0673EA1EDB4B}" dt="2021-04-28T15:32:51.456" v="238" actId="478"/>
          <ac:spMkLst>
            <pc:docMk/>
            <pc:sldMk cId="3075266797" sldId="356"/>
            <ac:spMk id="15" creationId="{7E98B7F4-8232-A445-A0A7-5D0183B3E44E}"/>
          </ac:spMkLst>
        </pc:spChg>
        <pc:spChg chg="del">
          <ac:chgData name="Jhon Farley Adarve Diaz" userId="01a39d59-fa26-4ec5-a719-61a76c227fd1" providerId="ADAL" clId="{CE77DD46-EBC3-445D-A655-0673EA1EDB4B}" dt="2021-04-28T15:32:48.453" v="237" actId="478"/>
          <ac:spMkLst>
            <pc:docMk/>
            <pc:sldMk cId="3075266797" sldId="356"/>
            <ac:spMk id="16" creationId="{A10F3377-3799-2940-9673-E80A8F5A3034}"/>
          </ac:spMkLst>
        </pc:spChg>
        <pc:spChg chg="add ord">
          <ac:chgData name="Jhon Farley Adarve Diaz" userId="01a39d59-fa26-4ec5-a719-61a76c227fd1" providerId="ADAL" clId="{CE77DD46-EBC3-445D-A655-0673EA1EDB4B}" dt="2021-04-28T15:27:12.090" v="231" actId="167"/>
          <ac:spMkLst>
            <pc:docMk/>
            <pc:sldMk cId="3075266797" sldId="356"/>
            <ac:spMk id="20" creationId="{0BBE3C0C-7BBD-4A03-81D5-F3C2B8015524}"/>
          </ac:spMkLst>
        </pc:spChg>
        <pc:graphicFrameChg chg="del mod">
          <ac:chgData name="Jhon Farley Adarve Diaz" userId="01a39d59-fa26-4ec5-a719-61a76c227fd1" providerId="ADAL" clId="{CE77DD46-EBC3-445D-A655-0673EA1EDB4B}" dt="2021-04-28T15:32:45.127" v="236" actId="478"/>
          <ac:graphicFrameMkLst>
            <pc:docMk/>
            <pc:sldMk cId="3075266797" sldId="356"/>
            <ac:graphicFrameMk id="3" creationId="{C10100C9-1C6F-134A-B6E8-F9B3C5A7EEC1}"/>
          </ac:graphicFrameMkLst>
        </pc:graphicFrameChg>
        <pc:graphicFrameChg chg="del mod">
          <ac:chgData name="Jhon Farley Adarve Diaz" userId="01a39d59-fa26-4ec5-a719-61a76c227fd1" providerId="ADAL" clId="{CE77DD46-EBC3-445D-A655-0673EA1EDB4B}" dt="2021-04-28T15:15:38.508" v="182" actId="478"/>
          <ac:graphicFrameMkLst>
            <pc:docMk/>
            <pc:sldMk cId="3075266797" sldId="356"/>
            <ac:graphicFrameMk id="6" creationId="{D8521CA4-15DB-1945-A10F-B3C761EAE193}"/>
          </ac:graphicFrameMkLst>
        </pc:graphicFrameChg>
        <pc:graphicFrameChg chg="add mod">
          <ac:chgData name="Jhon Farley Adarve Diaz" userId="01a39d59-fa26-4ec5-a719-61a76c227fd1" providerId="ADAL" clId="{CE77DD46-EBC3-445D-A655-0673EA1EDB4B}" dt="2021-04-28T16:41:28.628" v="574"/>
          <ac:graphicFrameMkLst>
            <pc:docMk/>
            <pc:sldMk cId="3075266797" sldId="356"/>
            <ac:graphicFrameMk id="10" creationId="{66AD3961-9F0A-4229-868F-A169EBC6E556}"/>
          </ac:graphicFrameMkLst>
        </pc:graphicFrameChg>
        <pc:graphicFrameChg chg="add del">
          <ac:chgData name="Jhon Farley Adarve Diaz" userId="01a39d59-fa26-4ec5-a719-61a76c227fd1" providerId="ADAL" clId="{CE77DD46-EBC3-445D-A655-0673EA1EDB4B}" dt="2021-04-28T15:21:13.307" v="212"/>
          <ac:graphicFrameMkLst>
            <pc:docMk/>
            <pc:sldMk cId="3075266797" sldId="356"/>
            <ac:graphicFrameMk id="14" creationId="{A05C949A-32F4-479A-80D4-362B8522F807}"/>
          </ac:graphicFrameMkLst>
        </pc:graphicFrameChg>
        <pc:graphicFrameChg chg="add del">
          <ac:chgData name="Jhon Farley Adarve Diaz" userId="01a39d59-fa26-4ec5-a719-61a76c227fd1" providerId="ADAL" clId="{CE77DD46-EBC3-445D-A655-0673EA1EDB4B}" dt="2021-04-28T15:23:01.750" v="218"/>
          <ac:graphicFrameMkLst>
            <pc:docMk/>
            <pc:sldMk cId="3075266797" sldId="356"/>
            <ac:graphicFrameMk id="17" creationId="{785A315B-F344-4BAB-944F-8B0613EDC064}"/>
          </ac:graphicFrameMkLst>
        </pc:graphicFrameChg>
        <pc:graphicFrameChg chg="add del">
          <ac:chgData name="Jhon Farley Adarve Diaz" userId="01a39d59-fa26-4ec5-a719-61a76c227fd1" providerId="ADAL" clId="{CE77DD46-EBC3-445D-A655-0673EA1EDB4B}" dt="2021-04-28T15:23:05.020" v="220"/>
          <ac:graphicFrameMkLst>
            <pc:docMk/>
            <pc:sldMk cId="3075266797" sldId="356"/>
            <ac:graphicFrameMk id="18" creationId="{8A8A41E2-4C33-4F06-8F4B-6A5AFA00C64B}"/>
          </ac:graphicFrameMkLst>
        </pc:graphicFrameChg>
        <pc:graphicFrameChg chg="add mod">
          <ac:chgData name="Jhon Farley Adarve Diaz" userId="01a39d59-fa26-4ec5-a719-61a76c227fd1" providerId="ADAL" clId="{CE77DD46-EBC3-445D-A655-0673EA1EDB4B}" dt="2021-04-28T16:41:35.192" v="575" actId="207"/>
          <ac:graphicFrameMkLst>
            <pc:docMk/>
            <pc:sldMk cId="3075266797" sldId="356"/>
            <ac:graphicFrameMk id="21" creationId="{EF3F75AC-B99C-462E-81F6-7D1B19157114}"/>
          </ac:graphicFrameMkLst>
        </pc:graphicFrameChg>
        <pc:picChg chg="add">
          <ac:chgData name="Jhon Farley Adarve Diaz" userId="01a39d59-fa26-4ec5-a719-61a76c227fd1" providerId="ADAL" clId="{CE77DD46-EBC3-445D-A655-0673EA1EDB4B}" dt="2021-04-28T15:26:58.519" v="229"/>
          <ac:picMkLst>
            <pc:docMk/>
            <pc:sldMk cId="3075266797" sldId="356"/>
            <ac:picMk id="19" creationId="{118B0CE7-F55B-4E78-A565-66455B0553CD}"/>
          </ac:picMkLst>
        </pc:picChg>
      </pc:sldChg>
      <pc:sldChg chg="del">
        <pc:chgData name="Jhon Farley Adarve Diaz" userId="01a39d59-fa26-4ec5-a719-61a76c227fd1" providerId="ADAL" clId="{CE77DD46-EBC3-445D-A655-0673EA1EDB4B}" dt="2021-04-28T20:30:30.487" v="1579" actId="2696"/>
        <pc:sldMkLst>
          <pc:docMk/>
          <pc:sldMk cId="306446949" sldId="362"/>
        </pc:sldMkLst>
      </pc:sldChg>
      <pc:sldChg chg="del">
        <pc:chgData name="Jhon Farley Adarve Diaz" userId="01a39d59-fa26-4ec5-a719-61a76c227fd1" providerId="ADAL" clId="{CE77DD46-EBC3-445D-A655-0673EA1EDB4B}" dt="2021-04-28T20:30:38.431" v="1585" actId="2696"/>
        <pc:sldMkLst>
          <pc:docMk/>
          <pc:sldMk cId="190861369" sldId="374"/>
        </pc:sldMkLst>
      </pc:sldChg>
      <pc:sldChg chg="del">
        <pc:chgData name="Jhon Farley Adarve Diaz" userId="01a39d59-fa26-4ec5-a719-61a76c227fd1" providerId="ADAL" clId="{CE77DD46-EBC3-445D-A655-0673EA1EDB4B}" dt="2021-04-28T20:30:31.829" v="1580" actId="2696"/>
        <pc:sldMkLst>
          <pc:docMk/>
          <pc:sldMk cId="738497408" sldId="375"/>
        </pc:sldMkLst>
      </pc:sldChg>
      <pc:sldChg chg="del">
        <pc:chgData name="Jhon Farley Adarve Diaz" userId="01a39d59-fa26-4ec5-a719-61a76c227fd1" providerId="ADAL" clId="{CE77DD46-EBC3-445D-A655-0673EA1EDB4B}" dt="2021-04-28T20:30:32.649" v="1581" actId="2696"/>
        <pc:sldMkLst>
          <pc:docMk/>
          <pc:sldMk cId="1271660176" sldId="376"/>
        </pc:sldMkLst>
      </pc:sldChg>
      <pc:sldChg chg="modSp add del">
        <pc:chgData name="Jhon Farley Adarve Diaz" userId="01a39d59-fa26-4ec5-a719-61a76c227fd1" providerId="ADAL" clId="{CE77DD46-EBC3-445D-A655-0673EA1EDB4B}" dt="2021-04-28T20:30:05.219" v="1569" actId="2696"/>
        <pc:sldMkLst>
          <pc:docMk/>
          <pc:sldMk cId="709471658" sldId="377"/>
        </pc:sldMkLst>
        <pc:graphicFrameChg chg="mod">
          <ac:chgData name="Jhon Farley Adarve Diaz" userId="01a39d59-fa26-4ec5-a719-61a76c227fd1" providerId="ADAL" clId="{CE77DD46-EBC3-445D-A655-0673EA1EDB4B}" dt="2021-04-28T14:52:29.755" v="19"/>
          <ac:graphicFrameMkLst>
            <pc:docMk/>
            <pc:sldMk cId="709471658" sldId="377"/>
            <ac:graphicFrameMk id="4" creationId="{ED9A90A8-955E-D04E-819A-DFA3C0E59343}"/>
          </ac:graphicFrameMkLst>
        </pc:graphicFrameChg>
      </pc:sldChg>
      <pc:sldChg chg="add del">
        <pc:chgData name="Jhon Farley Adarve Diaz" userId="01a39d59-fa26-4ec5-a719-61a76c227fd1" providerId="ADAL" clId="{CE77DD46-EBC3-445D-A655-0673EA1EDB4B}" dt="2021-04-28T20:30:14.740" v="1572" actId="2696"/>
        <pc:sldMkLst>
          <pc:docMk/>
          <pc:sldMk cId="1242614065" sldId="378"/>
        </pc:sldMkLst>
      </pc:sldChg>
      <pc:sldChg chg="addSp delSp modSp add ord">
        <pc:chgData name="Jhon Farley Adarve Diaz" userId="01a39d59-fa26-4ec5-a719-61a76c227fd1" providerId="ADAL" clId="{CE77DD46-EBC3-445D-A655-0673EA1EDB4B}" dt="2021-04-28T23:20:01.904" v="1944"/>
        <pc:sldMkLst>
          <pc:docMk/>
          <pc:sldMk cId="2240273377" sldId="379"/>
        </pc:sldMkLst>
        <pc:spChg chg="mod">
          <ac:chgData name="Jhon Farley Adarve Diaz" userId="01a39d59-fa26-4ec5-a719-61a76c227fd1" providerId="ADAL" clId="{CE77DD46-EBC3-445D-A655-0673EA1EDB4B}" dt="2021-04-28T15:54:34.401" v="332" actId="313"/>
          <ac:spMkLst>
            <pc:docMk/>
            <pc:sldMk cId="2240273377" sldId="379"/>
            <ac:spMk id="2" creationId="{D3D861EC-5C44-2E41-8BCD-1F3BA4348673}"/>
          </ac:spMkLst>
        </pc:spChg>
        <pc:spChg chg="mod">
          <ac:chgData name="Jhon Farley Adarve Diaz" userId="01a39d59-fa26-4ec5-a719-61a76c227fd1" providerId="ADAL" clId="{CE77DD46-EBC3-445D-A655-0673EA1EDB4B}" dt="2021-04-28T16:39:40.936" v="571" actId="207"/>
          <ac:spMkLst>
            <pc:docMk/>
            <pc:sldMk cId="2240273377" sldId="379"/>
            <ac:spMk id="5" creationId="{1F7166B2-6E4C-784A-9A77-7AECE96DD04A}"/>
          </ac:spMkLst>
        </pc:spChg>
        <pc:graphicFrameChg chg="add del">
          <ac:chgData name="Jhon Farley Adarve Diaz" userId="01a39d59-fa26-4ec5-a719-61a76c227fd1" providerId="ADAL" clId="{CE77DD46-EBC3-445D-A655-0673EA1EDB4B}" dt="2021-04-28T16:14:07.071" v="471"/>
          <ac:graphicFrameMkLst>
            <pc:docMk/>
            <pc:sldMk cId="2240273377" sldId="379"/>
            <ac:graphicFrameMk id="3" creationId="{3AE2E18E-3CC9-476A-B6D6-4539B3819762}"/>
          </ac:graphicFrameMkLst>
        </pc:graphicFrameChg>
        <pc:graphicFrameChg chg="add mod modGraphic">
          <ac:chgData name="Jhon Farley Adarve Diaz" userId="01a39d59-fa26-4ec5-a719-61a76c227fd1" providerId="ADAL" clId="{CE77DD46-EBC3-445D-A655-0673EA1EDB4B}" dt="2021-04-28T16:14:20.200" v="475" actId="14100"/>
          <ac:graphicFrameMkLst>
            <pc:docMk/>
            <pc:sldMk cId="2240273377" sldId="379"/>
            <ac:graphicFrameMk id="4" creationId="{EA70D0AB-9B9E-445B-842F-C299C151AC01}"/>
          </ac:graphicFrameMkLst>
        </pc:graphicFrameChg>
        <pc:graphicFrameChg chg="del modGraphic">
          <ac:chgData name="Jhon Farley Adarve Diaz" userId="01a39d59-fa26-4ec5-a719-61a76c227fd1" providerId="ADAL" clId="{CE77DD46-EBC3-445D-A655-0673EA1EDB4B}" dt="2021-04-28T16:13:58.485" v="467" actId="478"/>
          <ac:graphicFrameMkLst>
            <pc:docMk/>
            <pc:sldMk cId="2240273377" sldId="379"/>
            <ac:graphicFrameMk id="7" creationId="{760AD3D6-4B87-42DC-8DA0-CF3D2F98F8E8}"/>
          </ac:graphicFrameMkLst>
        </pc:graphicFrameChg>
      </pc:sldChg>
      <pc:sldChg chg="addSp delSp modSp add mod ord">
        <pc:chgData name="Jhon Farley Adarve Diaz" userId="01a39d59-fa26-4ec5-a719-61a76c227fd1" providerId="ADAL" clId="{CE77DD46-EBC3-445D-A655-0673EA1EDB4B}" dt="2021-04-28T23:20:04.154" v="1945"/>
        <pc:sldMkLst>
          <pc:docMk/>
          <pc:sldMk cId="3904980856" sldId="380"/>
        </pc:sldMkLst>
        <pc:spChg chg="mod">
          <ac:chgData name="Jhon Farley Adarve Diaz" userId="01a39d59-fa26-4ec5-a719-61a76c227fd1" providerId="ADAL" clId="{CE77DD46-EBC3-445D-A655-0673EA1EDB4B}" dt="2021-04-28T16:16:45.956" v="479" actId="1076"/>
          <ac:spMkLst>
            <pc:docMk/>
            <pc:sldMk cId="3904980856" sldId="380"/>
            <ac:spMk id="11" creationId="{BD3F8C9D-BFAD-3143-8584-16EE3F3EA958}"/>
          </ac:spMkLst>
        </pc:spChg>
        <pc:graphicFrameChg chg="add mod">
          <ac:chgData name="Jhon Farley Adarve Diaz" userId="01a39d59-fa26-4ec5-a719-61a76c227fd1" providerId="ADAL" clId="{CE77DD46-EBC3-445D-A655-0673EA1EDB4B}" dt="2021-04-28T16:16:55.749" v="480" actId="1076"/>
          <ac:graphicFrameMkLst>
            <pc:docMk/>
            <pc:sldMk cId="3904980856" sldId="380"/>
            <ac:graphicFrameMk id="7" creationId="{F8947D58-604C-4A0D-AC2F-00AE922E4476}"/>
          </ac:graphicFrameMkLst>
        </pc:graphicFrameChg>
        <pc:graphicFrameChg chg="add mod">
          <ac:chgData name="Jhon Farley Adarve Diaz" userId="01a39d59-fa26-4ec5-a719-61a76c227fd1" providerId="ADAL" clId="{CE77DD46-EBC3-445D-A655-0673EA1EDB4B}" dt="2021-04-28T16:17:06.511" v="481" actId="1076"/>
          <ac:graphicFrameMkLst>
            <pc:docMk/>
            <pc:sldMk cId="3904980856" sldId="380"/>
            <ac:graphicFrameMk id="8" creationId="{7D229C2E-538F-4CD4-9E20-5A615E46213D}"/>
          </ac:graphicFrameMkLst>
        </pc:graphicFrameChg>
        <pc:graphicFrameChg chg="del mod">
          <ac:chgData name="Jhon Farley Adarve Diaz" userId="01a39d59-fa26-4ec5-a719-61a76c227fd1" providerId="ADAL" clId="{CE77DD46-EBC3-445D-A655-0673EA1EDB4B}" dt="2021-04-28T15:50:24.966" v="262" actId="478"/>
          <ac:graphicFrameMkLst>
            <pc:docMk/>
            <pc:sldMk cId="3904980856" sldId="380"/>
            <ac:graphicFrameMk id="10" creationId="{66AD3961-9F0A-4229-868F-A169EBC6E556}"/>
          </ac:graphicFrameMkLst>
        </pc:graphicFrameChg>
        <pc:graphicFrameChg chg="del">
          <ac:chgData name="Jhon Farley Adarve Diaz" userId="01a39d59-fa26-4ec5-a719-61a76c227fd1" providerId="ADAL" clId="{CE77DD46-EBC3-445D-A655-0673EA1EDB4B}" dt="2021-04-28T15:50:28.026" v="263" actId="478"/>
          <ac:graphicFrameMkLst>
            <pc:docMk/>
            <pc:sldMk cId="3904980856" sldId="380"/>
            <ac:graphicFrameMk id="21" creationId="{EF3F75AC-B99C-462E-81F6-7D1B19157114}"/>
          </ac:graphicFrameMkLst>
        </pc:graphicFrameChg>
      </pc:sldChg>
      <pc:sldChg chg="addSp delSp modSp add ord">
        <pc:chgData name="Jhon Farley Adarve Diaz" userId="01a39d59-fa26-4ec5-a719-61a76c227fd1" providerId="ADAL" clId="{CE77DD46-EBC3-445D-A655-0673EA1EDB4B}" dt="2021-04-28T16:21:05.567" v="538" actId="14100"/>
        <pc:sldMkLst>
          <pc:docMk/>
          <pc:sldMk cId="2490078326" sldId="381"/>
        </pc:sldMkLst>
        <pc:spChg chg="mod">
          <ac:chgData name="Jhon Farley Adarve Diaz" userId="01a39d59-fa26-4ec5-a719-61a76c227fd1" providerId="ADAL" clId="{CE77DD46-EBC3-445D-A655-0673EA1EDB4B}" dt="2021-04-28T16:19:39.796" v="507" actId="313"/>
          <ac:spMkLst>
            <pc:docMk/>
            <pc:sldMk cId="2490078326" sldId="381"/>
            <ac:spMk id="2" creationId="{D3D861EC-5C44-2E41-8BCD-1F3BA4348673}"/>
          </ac:spMkLst>
        </pc:spChg>
        <pc:spChg chg="mod">
          <ac:chgData name="Jhon Farley Adarve Diaz" userId="01a39d59-fa26-4ec5-a719-61a76c227fd1" providerId="ADAL" clId="{CE77DD46-EBC3-445D-A655-0673EA1EDB4B}" dt="2021-04-28T16:19:40.949" v="508" actId="1076"/>
          <ac:spMkLst>
            <pc:docMk/>
            <pc:sldMk cId="2490078326" sldId="381"/>
            <ac:spMk id="5" creationId="{1F7166B2-6E4C-784A-9A77-7AECE96DD04A}"/>
          </ac:spMkLst>
        </pc:spChg>
        <pc:graphicFrameChg chg="add del">
          <ac:chgData name="Jhon Farley Adarve Diaz" userId="01a39d59-fa26-4ec5-a719-61a76c227fd1" providerId="ADAL" clId="{CE77DD46-EBC3-445D-A655-0673EA1EDB4B}" dt="2021-04-28T16:20:53.132" v="534"/>
          <ac:graphicFrameMkLst>
            <pc:docMk/>
            <pc:sldMk cId="2490078326" sldId="381"/>
            <ac:graphicFrameMk id="3" creationId="{7B1CCA33-1DD4-465A-8F67-4692B3D35C2C}"/>
          </ac:graphicFrameMkLst>
        </pc:graphicFrameChg>
        <pc:graphicFrameChg chg="add mod modGraphic">
          <ac:chgData name="Jhon Farley Adarve Diaz" userId="01a39d59-fa26-4ec5-a719-61a76c227fd1" providerId="ADAL" clId="{CE77DD46-EBC3-445D-A655-0673EA1EDB4B}" dt="2021-04-28T16:21:05.567" v="538" actId="14100"/>
          <ac:graphicFrameMkLst>
            <pc:docMk/>
            <pc:sldMk cId="2490078326" sldId="381"/>
            <ac:graphicFrameMk id="4" creationId="{5933FCFC-AFE2-45E3-88BF-F0A2C731D71C}"/>
          </ac:graphicFrameMkLst>
        </pc:graphicFrameChg>
        <pc:graphicFrameChg chg="del">
          <ac:chgData name="Jhon Farley Adarve Diaz" userId="01a39d59-fa26-4ec5-a719-61a76c227fd1" providerId="ADAL" clId="{CE77DD46-EBC3-445D-A655-0673EA1EDB4B}" dt="2021-04-28T16:20:48.692" v="530" actId="478"/>
          <ac:graphicFrameMkLst>
            <pc:docMk/>
            <pc:sldMk cId="2490078326" sldId="381"/>
            <ac:graphicFrameMk id="7" creationId="{760AD3D6-4B87-42DC-8DA0-CF3D2F98F8E8}"/>
          </ac:graphicFrameMkLst>
        </pc:graphicFrameChg>
      </pc:sldChg>
      <pc:sldChg chg="addSp delSp modSp add mod">
        <pc:chgData name="Jhon Farley Adarve Diaz" userId="01a39d59-fa26-4ec5-a719-61a76c227fd1" providerId="ADAL" clId="{CE77DD46-EBC3-445D-A655-0673EA1EDB4B}" dt="2021-04-28T16:56:13.960" v="626"/>
        <pc:sldMkLst>
          <pc:docMk/>
          <pc:sldMk cId="2947529238" sldId="382"/>
        </pc:sldMkLst>
        <pc:spChg chg="mod">
          <ac:chgData name="Jhon Farley Adarve Diaz" userId="01a39d59-fa26-4ec5-a719-61a76c227fd1" providerId="ADAL" clId="{CE77DD46-EBC3-445D-A655-0673EA1EDB4B}" dt="2021-04-28T16:19:58.733" v="529" actId="313"/>
          <ac:spMkLst>
            <pc:docMk/>
            <pc:sldMk cId="2947529238" sldId="382"/>
            <ac:spMk id="11" creationId="{BD3F8C9D-BFAD-3143-8584-16EE3F3EA958}"/>
          </ac:spMkLst>
        </pc:spChg>
        <pc:graphicFrameChg chg="add mod">
          <ac:chgData name="Jhon Farley Adarve Diaz" userId="01a39d59-fa26-4ec5-a719-61a76c227fd1" providerId="ADAL" clId="{CE77DD46-EBC3-445D-A655-0673EA1EDB4B}" dt="2021-04-28T16:53:27.163" v="624"/>
          <ac:graphicFrameMkLst>
            <pc:docMk/>
            <pc:sldMk cId="2947529238" sldId="382"/>
            <ac:graphicFrameMk id="7" creationId="{D0E60264-1FD1-45F7-9016-9384B69CB514}"/>
          </ac:graphicFrameMkLst>
        </pc:graphicFrameChg>
        <pc:graphicFrameChg chg="add mod">
          <ac:chgData name="Jhon Farley Adarve Diaz" userId="01a39d59-fa26-4ec5-a719-61a76c227fd1" providerId="ADAL" clId="{CE77DD46-EBC3-445D-A655-0673EA1EDB4B}" dt="2021-04-28T16:56:13.960" v="626"/>
          <ac:graphicFrameMkLst>
            <pc:docMk/>
            <pc:sldMk cId="2947529238" sldId="382"/>
            <ac:graphicFrameMk id="8" creationId="{ECDDD13F-300D-4945-AED4-38F790972D86}"/>
          </ac:graphicFrameMkLst>
        </pc:graphicFrameChg>
        <pc:graphicFrameChg chg="del">
          <ac:chgData name="Jhon Farley Adarve Diaz" userId="01a39d59-fa26-4ec5-a719-61a76c227fd1" providerId="ADAL" clId="{CE77DD46-EBC3-445D-A655-0673EA1EDB4B}" dt="2021-04-28T16:35:44.729" v="539" actId="478"/>
          <ac:graphicFrameMkLst>
            <pc:docMk/>
            <pc:sldMk cId="2947529238" sldId="382"/>
            <ac:graphicFrameMk id="10" creationId="{66AD3961-9F0A-4229-868F-A169EBC6E556}"/>
          </ac:graphicFrameMkLst>
        </pc:graphicFrameChg>
        <pc:graphicFrameChg chg="del">
          <ac:chgData name="Jhon Farley Adarve Diaz" userId="01a39d59-fa26-4ec5-a719-61a76c227fd1" providerId="ADAL" clId="{CE77DD46-EBC3-445D-A655-0673EA1EDB4B}" dt="2021-04-28T16:35:47.790" v="540" actId="478"/>
          <ac:graphicFrameMkLst>
            <pc:docMk/>
            <pc:sldMk cId="2947529238" sldId="382"/>
            <ac:graphicFrameMk id="21" creationId="{EF3F75AC-B99C-462E-81F6-7D1B19157114}"/>
          </ac:graphicFrameMkLst>
        </pc:graphicFrameChg>
      </pc:sldChg>
      <pc:sldChg chg="addSp delSp modSp add ord">
        <pc:chgData name="Jhon Farley Adarve Diaz" userId="01a39d59-fa26-4ec5-a719-61a76c227fd1" providerId="ADAL" clId="{CE77DD46-EBC3-445D-A655-0673EA1EDB4B}" dt="2021-04-28T22:31:27.909" v="1874"/>
        <pc:sldMkLst>
          <pc:docMk/>
          <pc:sldMk cId="2731220854" sldId="383"/>
        </pc:sldMkLst>
        <pc:spChg chg="mod">
          <ac:chgData name="Jhon Farley Adarve Diaz" userId="01a39d59-fa26-4ec5-a719-61a76c227fd1" providerId="ADAL" clId="{CE77DD46-EBC3-445D-A655-0673EA1EDB4B}" dt="2021-04-28T17:07:58.428" v="698" actId="1076"/>
          <ac:spMkLst>
            <pc:docMk/>
            <pc:sldMk cId="2731220854" sldId="383"/>
            <ac:spMk id="2" creationId="{D3D861EC-5C44-2E41-8BCD-1F3BA4348673}"/>
          </ac:spMkLst>
        </pc:spChg>
        <pc:spChg chg="mod">
          <ac:chgData name="Jhon Farley Adarve Diaz" userId="01a39d59-fa26-4ec5-a719-61a76c227fd1" providerId="ADAL" clId="{CE77DD46-EBC3-445D-A655-0673EA1EDB4B}" dt="2021-04-28T17:07:52.775" v="697" actId="14100"/>
          <ac:spMkLst>
            <pc:docMk/>
            <pc:sldMk cId="2731220854" sldId="383"/>
            <ac:spMk id="5" creationId="{1F7166B2-6E4C-784A-9A77-7AECE96DD04A}"/>
          </ac:spMkLst>
        </pc:spChg>
        <pc:graphicFrameChg chg="add del">
          <ac:chgData name="Jhon Farley Adarve Diaz" userId="01a39d59-fa26-4ec5-a719-61a76c227fd1" providerId="ADAL" clId="{CE77DD46-EBC3-445D-A655-0673EA1EDB4B}" dt="2021-04-28T17:06:37.094" v="685"/>
          <ac:graphicFrameMkLst>
            <pc:docMk/>
            <pc:sldMk cId="2731220854" sldId="383"/>
            <ac:graphicFrameMk id="3" creationId="{E60B73F2-B933-47D5-AB5A-8C5A701C161D}"/>
          </ac:graphicFrameMkLst>
        </pc:graphicFrameChg>
        <pc:graphicFrameChg chg="del">
          <ac:chgData name="Jhon Farley Adarve Diaz" userId="01a39d59-fa26-4ec5-a719-61a76c227fd1" providerId="ADAL" clId="{CE77DD46-EBC3-445D-A655-0673EA1EDB4B}" dt="2021-04-28T17:05:50.159" v="681" actId="478"/>
          <ac:graphicFrameMkLst>
            <pc:docMk/>
            <pc:sldMk cId="2731220854" sldId="383"/>
            <ac:graphicFrameMk id="4" creationId="{5933FCFC-AFE2-45E3-88BF-F0A2C731D71C}"/>
          </ac:graphicFrameMkLst>
        </pc:graphicFrameChg>
        <pc:graphicFrameChg chg="add del mod">
          <ac:chgData name="Jhon Farley Adarve Diaz" userId="01a39d59-fa26-4ec5-a719-61a76c227fd1" providerId="ADAL" clId="{CE77DD46-EBC3-445D-A655-0673EA1EDB4B}" dt="2021-04-28T17:07:04.301" v="689"/>
          <ac:graphicFrameMkLst>
            <pc:docMk/>
            <pc:sldMk cId="2731220854" sldId="383"/>
            <ac:graphicFrameMk id="7" creationId="{842B8941-DC3E-4D3A-BECC-732C6745C39F}"/>
          </ac:graphicFrameMkLst>
        </pc:graphicFrameChg>
        <pc:graphicFrameChg chg="add mod modGraphic">
          <ac:chgData name="Jhon Farley Adarve Diaz" userId="01a39d59-fa26-4ec5-a719-61a76c227fd1" providerId="ADAL" clId="{CE77DD46-EBC3-445D-A655-0673EA1EDB4B}" dt="2021-04-28T17:08:24.292" v="701" actId="1076"/>
          <ac:graphicFrameMkLst>
            <pc:docMk/>
            <pc:sldMk cId="2731220854" sldId="383"/>
            <ac:graphicFrameMk id="10" creationId="{82176132-54B3-4D82-961D-2CB1AABBE6F0}"/>
          </ac:graphicFrameMkLst>
        </pc:graphicFrameChg>
      </pc:sldChg>
      <pc:sldChg chg="addSp delSp modSp add mod ord">
        <pc:chgData name="Jhon Farley Adarve Diaz" userId="01a39d59-fa26-4ec5-a719-61a76c227fd1" providerId="ADAL" clId="{CE77DD46-EBC3-445D-A655-0673EA1EDB4B}" dt="2021-04-28T23:18:58.476" v="1940"/>
        <pc:sldMkLst>
          <pc:docMk/>
          <pc:sldMk cId="1612827873" sldId="384"/>
        </pc:sldMkLst>
        <pc:spChg chg="mod">
          <ac:chgData name="Jhon Farley Adarve Diaz" userId="01a39d59-fa26-4ec5-a719-61a76c227fd1" providerId="ADAL" clId="{CE77DD46-EBC3-445D-A655-0673EA1EDB4B}" dt="2021-04-28T23:17:07.849" v="1930" actId="1076"/>
          <ac:spMkLst>
            <pc:docMk/>
            <pc:sldMk cId="1612827873" sldId="384"/>
            <ac:spMk id="11" creationId="{BD3F8C9D-BFAD-3143-8584-16EE3F3EA958}"/>
          </ac:spMkLst>
        </pc:spChg>
        <pc:graphicFrameChg chg="add mod">
          <ac:chgData name="Jhon Farley Adarve Diaz" userId="01a39d59-fa26-4ec5-a719-61a76c227fd1" providerId="ADAL" clId="{CE77DD46-EBC3-445D-A655-0673EA1EDB4B}" dt="2021-04-28T23:18:46.022" v="1939"/>
          <ac:graphicFrameMkLst>
            <pc:docMk/>
            <pc:sldMk cId="1612827873" sldId="384"/>
            <ac:graphicFrameMk id="7" creationId="{72B74405-4427-4D5B-91E7-5406B28E9CB5}"/>
          </ac:graphicFrameMkLst>
        </pc:graphicFrameChg>
        <pc:graphicFrameChg chg="del">
          <ac:chgData name="Jhon Farley Adarve Diaz" userId="01a39d59-fa26-4ec5-a719-61a76c227fd1" providerId="ADAL" clId="{CE77DD46-EBC3-445D-A655-0673EA1EDB4B}" dt="2021-04-28T17:05:43.318" v="679" actId="478"/>
          <ac:graphicFrameMkLst>
            <pc:docMk/>
            <pc:sldMk cId="1612827873" sldId="384"/>
            <ac:graphicFrameMk id="7" creationId="{D0E60264-1FD1-45F7-9016-9384B69CB514}"/>
          </ac:graphicFrameMkLst>
        </pc:graphicFrameChg>
        <pc:graphicFrameChg chg="add mod">
          <ac:chgData name="Jhon Farley Adarve Diaz" userId="01a39d59-fa26-4ec5-a719-61a76c227fd1" providerId="ADAL" clId="{CE77DD46-EBC3-445D-A655-0673EA1EDB4B}" dt="2021-04-28T23:18:58.476" v="1940"/>
          <ac:graphicFrameMkLst>
            <pc:docMk/>
            <pc:sldMk cId="1612827873" sldId="384"/>
            <ac:graphicFrameMk id="8" creationId="{1ABADF75-23BF-4CF6-B601-D899A354540F}"/>
          </ac:graphicFrameMkLst>
        </pc:graphicFrameChg>
        <pc:graphicFrameChg chg="del">
          <ac:chgData name="Jhon Farley Adarve Diaz" userId="01a39d59-fa26-4ec5-a719-61a76c227fd1" providerId="ADAL" clId="{CE77DD46-EBC3-445D-A655-0673EA1EDB4B}" dt="2021-04-28T17:05:46.164" v="680" actId="478"/>
          <ac:graphicFrameMkLst>
            <pc:docMk/>
            <pc:sldMk cId="1612827873" sldId="384"/>
            <ac:graphicFrameMk id="8" creationId="{ECDDD13F-300D-4945-AED4-38F790972D86}"/>
          </ac:graphicFrameMkLst>
        </pc:graphicFrameChg>
        <pc:graphicFrameChg chg="add del mod">
          <ac:chgData name="Jhon Farley Adarve Diaz" userId="01a39d59-fa26-4ec5-a719-61a76c227fd1" providerId="ADAL" clId="{CE77DD46-EBC3-445D-A655-0673EA1EDB4B}" dt="2021-04-28T23:14:12.935" v="1915" actId="478"/>
          <ac:graphicFrameMkLst>
            <pc:docMk/>
            <pc:sldMk cId="1612827873" sldId="384"/>
            <ac:graphicFrameMk id="9" creationId="{3D039E13-7CB7-4561-A04F-147C6F8E37F1}"/>
          </ac:graphicFrameMkLst>
        </pc:graphicFrameChg>
        <pc:graphicFrameChg chg="add del mod">
          <ac:chgData name="Jhon Farley Adarve Diaz" userId="01a39d59-fa26-4ec5-a719-61a76c227fd1" providerId="ADAL" clId="{CE77DD46-EBC3-445D-A655-0673EA1EDB4B}" dt="2021-04-28T23:14:29.135" v="1921" actId="478"/>
          <ac:graphicFrameMkLst>
            <pc:docMk/>
            <pc:sldMk cId="1612827873" sldId="384"/>
            <ac:graphicFrameMk id="10" creationId="{BDAD2D0C-E45A-4663-85E0-DCC98249D137}"/>
          </ac:graphicFrameMkLst>
        </pc:graphicFrameChg>
      </pc:sldChg>
      <pc:sldChg chg="addSp delSp modSp add ord">
        <pc:chgData name="Jhon Farley Adarve Diaz" userId="01a39d59-fa26-4ec5-a719-61a76c227fd1" providerId="ADAL" clId="{CE77DD46-EBC3-445D-A655-0673EA1EDB4B}" dt="2021-04-28T21:58:44.333" v="1726"/>
        <pc:sldMkLst>
          <pc:docMk/>
          <pc:sldMk cId="392112209" sldId="385"/>
        </pc:sldMkLst>
        <pc:spChg chg="mod">
          <ac:chgData name="Jhon Farley Adarve Diaz" userId="01a39d59-fa26-4ec5-a719-61a76c227fd1" providerId="ADAL" clId="{CE77DD46-EBC3-445D-A655-0673EA1EDB4B}" dt="2021-04-28T18:33:34.916" v="901" actId="1076"/>
          <ac:spMkLst>
            <pc:docMk/>
            <pc:sldMk cId="392112209" sldId="385"/>
            <ac:spMk id="2" creationId="{D3D861EC-5C44-2E41-8BCD-1F3BA4348673}"/>
          </ac:spMkLst>
        </pc:spChg>
        <pc:spChg chg="mod">
          <ac:chgData name="Jhon Farley Adarve Diaz" userId="01a39d59-fa26-4ec5-a719-61a76c227fd1" providerId="ADAL" clId="{CE77DD46-EBC3-445D-A655-0673EA1EDB4B}" dt="2021-04-28T18:33:42.518" v="903" actId="14100"/>
          <ac:spMkLst>
            <pc:docMk/>
            <pc:sldMk cId="392112209" sldId="385"/>
            <ac:spMk id="5" creationId="{1F7166B2-6E4C-784A-9A77-7AECE96DD04A}"/>
          </ac:spMkLst>
        </pc:spChg>
        <pc:graphicFrameChg chg="add del">
          <ac:chgData name="Jhon Farley Adarve Diaz" userId="01a39d59-fa26-4ec5-a719-61a76c227fd1" providerId="ADAL" clId="{CE77DD46-EBC3-445D-A655-0673EA1EDB4B}" dt="2021-04-28T18:33:25.434" v="899"/>
          <ac:graphicFrameMkLst>
            <pc:docMk/>
            <pc:sldMk cId="392112209" sldId="385"/>
            <ac:graphicFrameMk id="3" creationId="{3DFD7306-7CB1-4C50-93B2-7C1C57D26C29}"/>
          </ac:graphicFrameMkLst>
        </pc:graphicFrameChg>
        <pc:graphicFrameChg chg="add mod modGraphic">
          <ac:chgData name="Jhon Farley Adarve Diaz" userId="01a39d59-fa26-4ec5-a719-61a76c227fd1" providerId="ADAL" clId="{CE77DD46-EBC3-445D-A655-0673EA1EDB4B}" dt="2021-04-28T18:33:51.394" v="905" actId="14100"/>
          <ac:graphicFrameMkLst>
            <pc:docMk/>
            <pc:sldMk cId="392112209" sldId="385"/>
            <ac:graphicFrameMk id="4" creationId="{EDA110DC-C511-4BA8-BBC8-565AF34ABD55}"/>
          </ac:graphicFrameMkLst>
        </pc:graphicFrameChg>
        <pc:graphicFrameChg chg="del">
          <ac:chgData name="Jhon Farley Adarve Diaz" userId="01a39d59-fa26-4ec5-a719-61a76c227fd1" providerId="ADAL" clId="{CE77DD46-EBC3-445D-A655-0673EA1EDB4B}" dt="2021-04-28T18:27:10.862" v="888" actId="478"/>
          <ac:graphicFrameMkLst>
            <pc:docMk/>
            <pc:sldMk cId="392112209" sldId="385"/>
            <ac:graphicFrameMk id="10" creationId="{82176132-54B3-4D82-961D-2CB1AABBE6F0}"/>
          </ac:graphicFrameMkLst>
        </pc:graphicFrameChg>
        <pc:picChg chg="mod">
          <ac:chgData name="Jhon Farley Adarve Diaz" userId="01a39d59-fa26-4ec5-a719-61a76c227fd1" providerId="ADAL" clId="{CE77DD46-EBC3-445D-A655-0673EA1EDB4B}" dt="2021-04-28T18:33:38.309" v="902" actId="1076"/>
          <ac:picMkLst>
            <pc:docMk/>
            <pc:sldMk cId="392112209" sldId="385"/>
            <ac:picMk id="6" creationId="{36ABC5EC-E53E-EB44-82F5-60BE437D908F}"/>
          </ac:picMkLst>
        </pc:picChg>
      </pc:sldChg>
      <pc:sldChg chg="addSp delSp modSp add mod ord">
        <pc:chgData name="Jhon Farley Adarve Diaz" userId="01a39d59-fa26-4ec5-a719-61a76c227fd1" providerId="ADAL" clId="{CE77DD46-EBC3-445D-A655-0673EA1EDB4B}" dt="2021-04-28T22:57:34.421" v="1914" actId="14100"/>
        <pc:sldMkLst>
          <pc:docMk/>
          <pc:sldMk cId="1450829847" sldId="386"/>
        </pc:sldMkLst>
        <pc:spChg chg="mod">
          <ac:chgData name="Jhon Farley Adarve Diaz" userId="01a39d59-fa26-4ec5-a719-61a76c227fd1" providerId="ADAL" clId="{CE77DD46-EBC3-445D-A655-0673EA1EDB4B}" dt="2021-04-28T22:53:13.740" v="1896" actId="1076"/>
          <ac:spMkLst>
            <pc:docMk/>
            <pc:sldMk cId="1450829847" sldId="386"/>
            <ac:spMk id="11" creationId="{BD3F8C9D-BFAD-3143-8584-16EE3F3EA958}"/>
          </ac:spMkLst>
        </pc:spChg>
        <pc:graphicFrameChg chg="add del mod">
          <ac:chgData name="Jhon Farley Adarve Diaz" userId="01a39d59-fa26-4ec5-a719-61a76c227fd1" providerId="ADAL" clId="{CE77DD46-EBC3-445D-A655-0673EA1EDB4B}" dt="2021-04-28T18:28:43.445" v="895" actId="478"/>
          <ac:graphicFrameMkLst>
            <pc:docMk/>
            <pc:sldMk cId="1450829847" sldId="386"/>
            <ac:graphicFrameMk id="7" creationId="{6E92847B-085E-467F-A420-13E0E4D812BC}"/>
          </ac:graphicFrameMkLst>
        </pc:graphicFrameChg>
        <pc:graphicFrameChg chg="add mod">
          <ac:chgData name="Jhon Farley Adarve Diaz" userId="01a39d59-fa26-4ec5-a719-61a76c227fd1" providerId="ADAL" clId="{CE77DD46-EBC3-445D-A655-0673EA1EDB4B}" dt="2021-04-28T22:57:29.128" v="1913" actId="14100"/>
          <ac:graphicFrameMkLst>
            <pc:docMk/>
            <pc:sldMk cId="1450829847" sldId="386"/>
            <ac:graphicFrameMk id="7" creationId="{9DD1E9EF-6804-4517-87EB-F62B674DC491}"/>
          </ac:graphicFrameMkLst>
        </pc:graphicFrameChg>
        <pc:graphicFrameChg chg="add del mod">
          <ac:chgData name="Jhon Farley Adarve Diaz" userId="01a39d59-fa26-4ec5-a719-61a76c227fd1" providerId="ADAL" clId="{CE77DD46-EBC3-445D-A655-0673EA1EDB4B}" dt="2021-04-28T22:46:57.645" v="1876" actId="478"/>
          <ac:graphicFrameMkLst>
            <pc:docMk/>
            <pc:sldMk cId="1450829847" sldId="386"/>
            <ac:graphicFrameMk id="8" creationId="{06781435-5754-460B-BE5F-6B06B1CF9DB8}"/>
          </ac:graphicFrameMkLst>
        </pc:graphicFrameChg>
        <pc:graphicFrameChg chg="del">
          <ac:chgData name="Jhon Farley Adarve Diaz" userId="01a39d59-fa26-4ec5-a719-61a76c227fd1" providerId="ADAL" clId="{CE77DD46-EBC3-445D-A655-0673EA1EDB4B}" dt="2021-04-28T18:26:27.323" v="858" actId="478"/>
          <ac:graphicFrameMkLst>
            <pc:docMk/>
            <pc:sldMk cId="1450829847" sldId="386"/>
            <ac:graphicFrameMk id="9" creationId="{3D039E13-7CB7-4561-A04F-147C6F8E37F1}"/>
          </ac:graphicFrameMkLst>
        </pc:graphicFrameChg>
        <pc:graphicFrameChg chg="add mod">
          <ac:chgData name="Jhon Farley Adarve Diaz" userId="01a39d59-fa26-4ec5-a719-61a76c227fd1" providerId="ADAL" clId="{CE77DD46-EBC3-445D-A655-0673EA1EDB4B}" dt="2021-04-28T22:57:34.421" v="1914" actId="14100"/>
          <ac:graphicFrameMkLst>
            <pc:docMk/>
            <pc:sldMk cId="1450829847" sldId="386"/>
            <ac:graphicFrameMk id="9" creationId="{57FD3A0F-34A9-4DE0-86F9-0314C2D28676}"/>
          </ac:graphicFrameMkLst>
        </pc:graphicFrameChg>
        <pc:graphicFrameChg chg="del">
          <ac:chgData name="Jhon Farley Adarve Diaz" userId="01a39d59-fa26-4ec5-a719-61a76c227fd1" providerId="ADAL" clId="{CE77DD46-EBC3-445D-A655-0673EA1EDB4B}" dt="2021-04-28T18:26:29.908" v="859" actId="478"/>
          <ac:graphicFrameMkLst>
            <pc:docMk/>
            <pc:sldMk cId="1450829847" sldId="386"/>
            <ac:graphicFrameMk id="10" creationId="{BDAD2D0C-E45A-4663-85E0-DCC98249D137}"/>
          </ac:graphicFrameMkLst>
        </pc:graphicFrameChg>
        <pc:graphicFrameChg chg="add del mod">
          <ac:chgData name="Jhon Farley Adarve Diaz" userId="01a39d59-fa26-4ec5-a719-61a76c227fd1" providerId="ADAL" clId="{CE77DD46-EBC3-445D-A655-0673EA1EDB4B}" dt="2021-04-28T22:51:53.912" v="1887" actId="478"/>
          <ac:graphicFrameMkLst>
            <pc:docMk/>
            <pc:sldMk cId="1450829847" sldId="386"/>
            <ac:graphicFrameMk id="12" creationId="{41D112F9-61EE-426C-9E64-D1C6172B9106}"/>
          </ac:graphicFrameMkLst>
        </pc:graphicFrameChg>
        <pc:picChg chg="ord">
          <ac:chgData name="Jhon Farley Adarve Diaz" userId="01a39d59-fa26-4ec5-a719-61a76c227fd1" providerId="ADAL" clId="{CE77DD46-EBC3-445D-A655-0673EA1EDB4B}" dt="2021-04-28T22:54:08.802" v="1901" actId="166"/>
          <ac:picMkLst>
            <pc:docMk/>
            <pc:sldMk cId="1450829847" sldId="386"/>
            <ac:picMk id="19" creationId="{118B0CE7-F55B-4E78-A565-66455B0553CD}"/>
          </ac:picMkLst>
        </pc:picChg>
      </pc:sldChg>
      <pc:sldChg chg="addSp delSp modSp add ord">
        <pc:chgData name="Jhon Farley Adarve Diaz" userId="01a39d59-fa26-4ec5-a719-61a76c227fd1" providerId="ADAL" clId="{CE77DD46-EBC3-445D-A655-0673EA1EDB4B}" dt="2021-04-28T21:58:16.688" v="1723"/>
        <pc:sldMkLst>
          <pc:docMk/>
          <pc:sldMk cId="190139540" sldId="387"/>
        </pc:sldMkLst>
        <pc:spChg chg="mod">
          <ac:chgData name="Jhon Farley Adarve Diaz" userId="01a39d59-fa26-4ec5-a719-61a76c227fd1" providerId="ADAL" clId="{CE77DD46-EBC3-445D-A655-0673EA1EDB4B}" dt="2021-04-28T19:30:06.800" v="1124" actId="1076"/>
          <ac:spMkLst>
            <pc:docMk/>
            <pc:sldMk cId="190139540" sldId="387"/>
            <ac:spMk id="2" creationId="{D3D861EC-5C44-2E41-8BCD-1F3BA4348673}"/>
          </ac:spMkLst>
        </pc:spChg>
        <pc:spChg chg="mod">
          <ac:chgData name="Jhon Farley Adarve Diaz" userId="01a39d59-fa26-4ec5-a719-61a76c227fd1" providerId="ADAL" clId="{CE77DD46-EBC3-445D-A655-0673EA1EDB4B}" dt="2021-04-28T19:29:21.038" v="1121" actId="14100"/>
          <ac:spMkLst>
            <pc:docMk/>
            <pc:sldMk cId="190139540" sldId="387"/>
            <ac:spMk id="5" creationId="{1F7166B2-6E4C-784A-9A77-7AECE96DD04A}"/>
          </ac:spMkLst>
        </pc:spChg>
        <pc:graphicFrameChg chg="add del">
          <ac:chgData name="Jhon Farley Adarve Diaz" userId="01a39d59-fa26-4ec5-a719-61a76c227fd1" providerId="ADAL" clId="{CE77DD46-EBC3-445D-A655-0673EA1EDB4B}" dt="2021-04-28T19:26:45.141" v="1091"/>
          <ac:graphicFrameMkLst>
            <pc:docMk/>
            <pc:sldMk cId="190139540" sldId="387"/>
            <ac:graphicFrameMk id="3" creationId="{38C0E472-47B4-4F03-8704-CBDFE32C6A56}"/>
          </ac:graphicFrameMkLst>
        </pc:graphicFrameChg>
        <pc:graphicFrameChg chg="del">
          <ac:chgData name="Jhon Farley Adarve Diaz" userId="01a39d59-fa26-4ec5-a719-61a76c227fd1" providerId="ADAL" clId="{CE77DD46-EBC3-445D-A655-0673EA1EDB4B}" dt="2021-04-28T19:26:39.889" v="1087" actId="478"/>
          <ac:graphicFrameMkLst>
            <pc:docMk/>
            <pc:sldMk cId="190139540" sldId="387"/>
            <ac:graphicFrameMk id="4" creationId="{EDA110DC-C511-4BA8-BBC8-565AF34ABD55}"/>
          </ac:graphicFrameMkLst>
        </pc:graphicFrameChg>
        <pc:graphicFrameChg chg="add mod modGraphic">
          <ac:chgData name="Jhon Farley Adarve Diaz" userId="01a39d59-fa26-4ec5-a719-61a76c227fd1" providerId="ADAL" clId="{CE77DD46-EBC3-445D-A655-0673EA1EDB4B}" dt="2021-04-28T19:33:11.722" v="1174" actId="255"/>
          <ac:graphicFrameMkLst>
            <pc:docMk/>
            <pc:sldMk cId="190139540" sldId="387"/>
            <ac:graphicFrameMk id="7" creationId="{20F0E603-C58C-4A32-A6C1-4E6D43FF7F63}"/>
          </ac:graphicFrameMkLst>
        </pc:graphicFrameChg>
        <pc:picChg chg="mod">
          <ac:chgData name="Jhon Farley Adarve Diaz" userId="01a39d59-fa26-4ec5-a719-61a76c227fd1" providerId="ADAL" clId="{CE77DD46-EBC3-445D-A655-0673EA1EDB4B}" dt="2021-04-28T19:29:01.007" v="1113" actId="1076"/>
          <ac:picMkLst>
            <pc:docMk/>
            <pc:sldMk cId="190139540" sldId="387"/>
            <ac:picMk id="6" creationId="{36ABC5EC-E53E-EB44-82F5-60BE437D908F}"/>
          </ac:picMkLst>
        </pc:picChg>
      </pc:sldChg>
      <pc:sldChg chg="addSp delSp modSp add mod ord modTransition">
        <pc:chgData name="Jhon Farley Adarve Diaz" userId="01a39d59-fa26-4ec5-a719-61a76c227fd1" providerId="ADAL" clId="{CE77DD46-EBC3-445D-A655-0673EA1EDB4B}" dt="2021-04-28T23:24:18.930" v="1963" actId="20577"/>
        <pc:sldMkLst>
          <pc:docMk/>
          <pc:sldMk cId="2185276968" sldId="388"/>
        </pc:sldMkLst>
        <pc:spChg chg="del mod">
          <ac:chgData name="Jhon Farley Adarve Diaz" userId="01a39d59-fa26-4ec5-a719-61a76c227fd1" providerId="ADAL" clId="{CE77DD46-EBC3-445D-A655-0673EA1EDB4B}" dt="2021-04-28T22:26:14.638" v="1857" actId="478"/>
          <ac:spMkLst>
            <pc:docMk/>
            <pc:sldMk cId="2185276968" sldId="388"/>
            <ac:spMk id="12" creationId="{88103225-4231-0A49-88FE-B230C1035624}"/>
          </ac:spMkLst>
        </pc:spChg>
        <pc:spChg chg="del mod">
          <ac:chgData name="Jhon Farley Adarve Diaz" userId="01a39d59-fa26-4ec5-a719-61a76c227fd1" providerId="ADAL" clId="{CE77DD46-EBC3-445D-A655-0673EA1EDB4B}" dt="2021-04-28T22:26:17.817" v="1858" actId="478"/>
          <ac:spMkLst>
            <pc:docMk/>
            <pc:sldMk cId="2185276968" sldId="388"/>
            <ac:spMk id="13" creationId="{4A717F65-2951-CA41-9ECE-4FC04C351170}"/>
          </ac:spMkLst>
        </pc:spChg>
        <pc:spChg chg="mod">
          <ac:chgData name="Jhon Farley Adarve Diaz" userId="01a39d59-fa26-4ec5-a719-61a76c227fd1" providerId="ADAL" clId="{CE77DD46-EBC3-445D-A655-0673EA1EDB4B}" dt="2021-04-28T23:24:18.930" v="1963" actId="20577"/>
          <ac:spMkLst>
            <pc:docMk/>
            <pc:sldMk cId="2185276968" sldId="388"/>
            <ac:spMk id="14" creationId="{A5B7C36C-6670-1C42-B6A6-6B46F075C611}"/>
          </ac:spMkLst>
        </pc:spChg>
        <pc:spChg chg="mod">
          <ac:chgData name="Jhon Farley Adarve Diaz" userId="01a39d59-fa26-4ec5-a719-61a76c227fd1" providerId="ADAL" clId="{CE77DD46-EBC3-445D-A655-0673EA1EDB4B}" dt="2021-04-28T22:28:10.230" v="1869" actId="20577"/>
          <ac:spMkLst>
            <pc:docMk/>
            <pc:sldMk cId="2185276968" sldId="388"/>
            <ac:spMk id="15" creationId="{7F7C0F52-E8DA-ED4B-A81B-E732C8405EE0}"/>
          </ac:spMkLst>
        </pc:spChg>
        <pc:spChg chg="del mod">
          <ac:chgData name="Jhon Farley Adarve Diaz" userId="01a39d59-fa26-4ec5-a719-61a76c227fd1" providerId="ADAL" clId="{CE77DD46-EBC3-445D-A655-0673EA1EDB4B}" dt="2021-04-28T22:26:20.551" v="1859" actId="478"/>
          <ac:spMkLst>
            <pc:docMk/>
            <pc:sldMk cId="2185276968" sldId="388"/>
            <ac:spMk id="16" creationId="{21AF090D-71D8-3149-B69F-1E8747363C22}"/>
          </ac:spMkLst>
        </pc:spChg>
        <pc:graphicFrameChg chg="del mod">
          <ac:chgData name="Jhon Farley Adarve Diaz" userId="01a39d59-fa26-4ec5-a719-61a76c227fd1" providerId="ADAL" clId="{CE77DD46-EBC3-445D-A655-0673EA1EDB4B}" dt="2021-04-28T20:38:14.679" v="1603" actId="478"/>
          <ac:graphicFrameMkLst>
            <pc:docMk/>
            <pc:sldMk cId="2185276968" sldId="388"/>
            <ac:graphicFrameMk id="9" creationId="{0D58AF6D-AC4B-4A0E-8CB4-C405D3EB6772}"/>
          </ac:graphicFrameMkLst>
        </pc:graphicFrameChg>
        <pc:graphicFrameChg chg="add mod">
          <ac:chgData name="Jhon Farley Adarve Diaz" userId="01a39d59-fa26-4ec5-a719-61a76c227fd1" providerId="ADAL" clId="{CE77DD46-EBC3-445D-A655-0673EA1EDB4B}" dt="2021-04-28T20:46:52.359" v="1722" actId="14100"/>
          <ac:graphicFrameMkLst>
            <pc:docMk/>
            <pc:sldMk cId="2185276968" sldId="388"/>
            <ac:graphicFrameMk id="17" creationId="{027D5F6C-DE62-48F2-9422-AE141A13FAE8}"/>
          </ac:graphicFrameMkLst>
        </pc:graphicFrameChg>
        <pc:picChg chg="add">
          <ac:chgData name="Jhon Farley Adarve Diaz" userId="01a39d59-fa26-4ec5-a719-61a76c227fd1" providerId="ADAL" clId="{CE77DD46-EBC3-445D-A655-0673EA1EDB4B}" dt="2021-04-28T22:26:35.575" v="1861"/>
          <ac:picMkLst>
            <pc:docMk/>
            <pc:sldMk cId="2185276968" sldId="388"/>
            <ac:picMk id="18" creationId="{96759664-DBD5-4282-AABE-F3487DE6F666}"/>
          </ac:picMkLst>
        </pc:picChg>
      </pc:sldChg>
      <pc:sldChg chg="addSp delSp modSp add mod">
        <pc:chgData name="Jhon Farley Adarve Diaz" userId="01a39d59-fa26-4ec5-a719-61a76c227fd1" providerId="ADAL" clId="{CE77DD46-EBC3-445D-A655-0673EA1EDB4B}" dt="2021-04-28T23:20:01.880" v="1942" actId="27918"/>
        <pc:sldMkLst>
          <pc:docMk/>
          <pc:sldMk cId="68848988" sldId="389"/>
        </pc:sldMkLst>
        <pc:spChg chg="del">
          <ac:chgData name="Jhon Farley Adarve Diaz" userId="01a39d59-fa26-4ec5-a719-61a76c227fd1" providerId="ADAL" clId="{CE77DD46-EBC3-445D-A655-0673EA1EDB4B}" dt="2021-04-28T22:12:48.163" v="1769" actId="478"/>
          <ac:spMkLst>
            <pc:docMk/>
            <pc:sldMk cId="68848988" sldId="389"/>
            <ac:spMk id="12" creationId="{88103225-4231-0A49-88FE-B230C1035624}"/>
          </ac:spMkLst>
        </pc:spChg>
        <pc:spChg chg="del">
          <ac:chgData name="Jhon Farley Adarve Diaz" userId="01a39d59-fa26-4ec5-a719-61a76c227fd1" providerId="ADAL" clId="{CE77DD46-EBC3-445D-A655-0673EA1EDB4B}" dt="2021-04-28T22:12:52.757" v="1770" actId="478"/>
          <ac:spMkLst>
            <pc:docMk/>
            <pc:sldMk cId="68848988" sldId="389"/>
            <ac:spMk id="13" creationId="{4A717F65-2951-CA41-9ECE-4FC04C351170}"/>
          </ac:spMkLst>
        </pc:spChg>
        <pc:spChg chg="mod">
          <ac:chgData name="Jhon Farley Adarve Diaz" userId="01a39d59-fa26-4ec5-a719-61a76c227fd1" providerId="ADAL" clId="{CE77DD46-EBC3-445D-A655-0673EA1EDB4B}" dt="2021-04-28T22:12:28.955" v="1768" actId="20577"/>
          <ac:spMkLst>
            <pc:docMk/>
            <pc:sldMk cId="68848988" sldId="389"/>
            <ac:spMk id="15" creationId="{7F7C0F52-E8DA-ED4B-A81B-E732C8405EE0}"/>
          </ac:spMkLst>
        </pc:spChg>
        <pc:spChg chg="del">
          <ac:chgData name="Jhon Farley Adarve Diaz" userId="01a39d59-fa26-4ec5-a719-61a76c227fd1" providerId="ADAL" clId="{CE77DD46-EBC3-445D-A655-0673EA1EDB4B}" dt="2021-04-28T22:12:55.058" v="1771" actId="478"/>
          <ac:spMkLst>
            <pc:docMk/>
            <pc:sldMk cId="68848988" sldId="389"/>
            <ac:spMk id="16" creationId="{21AF090D-71D8-3149-B69F-1E8747363C22}"/>
          </ac:spMkLst>
        </pc:spChg>
        <pc:graphicFrameChg chg="del">
          <ac:chgData name="Jhon Farley Adarve Diaz" userId="01a39d59-fa26-4ec5-a719-61a76c227fd1" providerId="ADAL" clId="{CE77DD46-EBC3-445D-A655-0673EA1EDB4B}" dt="2021-04-28T22:14:22.615" v="1778" actId="478"/>
          <ac:graphicFrameMkLst>
            <pc:docMk/>
            <pc:sldMk cId="68848988" sldId="389"/>
            <ac:graphicFrameMk id="9" creationId="{0D58AF6D-AC4B-4A0E-8CB4-C405D3EB6772}"/>
          </ac:graphicFrameMkLst>
        </pc:graphicFrameChg>
        <pc:graphicFrameChg chg="add mod">
          <ac:chgData name="Jhon Farley Adarve Diaz" userId="01a39d59-fa26-4ec5-a719-61a76c227fd1" providerId="ADAL" clId="{CE77DD46-EBC3-445D-A655-0673EA1EDB4B}" dt="2021-04-28T22:19:21.316" v="1799" actId="207"/>
          <ac:graphicFrameMkLst>
            <pc:docMk/>
            <pc:sldMk cId="68848988" sldId="389"/>
            <ac:graphicFrameMk id="19" creationId="{4F953760-D511-4DB3-AB38-E51431FFBC1E}"/>
          </ac:graphicFrameMkLst>
        </pc:graphicFrameChg>
        <pc:picChg chg="add mod">
          <ac:chgData name="Jhon Farley Adarve Diaz" userId="01a39d59-fa26-4ec5-a719-61a76c227fd1" providerId="ADAL" clId="{CE77DD46-EBC3-445D-A655-0673EA1EDB4B}" dt="2021-04-28T22:26:31.616" v="1860" actId="1076"/>
          <ac:picMkLst>
            <pc:docMk/>
            <pc:sldMk cId="68848988" sldId="389"/>
            <ac:picMk id="17" creationId="{CF41E13B-C9D4-4620-B072-188F59D40187}"/>
          </ac:picMkLst>
        </pc:picChg>
        <pc:picChg chg="add del">
          <ac:chgData name="Jhon Farley Adarve Diaz" userId="01a39d59-fa26-4ec5-a719-61a76c227fd1" providerId="ADAL" clId="{CE77DD46-EBC3-445D-A655-0673EA1EDB4B}" dt="2021-04-28T22:14:11.003" v="1776"/>
          <ac:picMkLst>
            <pc:docMk/>
            <pc:sldMk cId="68848988" sldId="389"/>
            <ac:picMk id="18" creationId="{751E1A05-328F-4EBD-9938-20936908469C}"/>
          </ac:picMkLst>
        </pc:picChg>
      </pc:sldChg>
      <pc:sldChg chg="addSp delSp modSp add mod ord">
        <pc:chgData name="Jhon Farley Adarve Diaz" userId="01a39d59-fa26-4ec5-a719-61a76c227fd1" providerId="ADAL" clId="{CE77DD46-EBC3-445D-A655-0673EA1EDB4B}" dt="2021-04-28T23:20:01.855" v="1941" actId="27918"/>
        <pc:sldMkLst>
          <pc:docMk/>
          <pc:sldMk cId="737199250" sldId="390"/>
        </pc:sldMkLst>
        <pc:graphicFrameChg chg="add mod">
          <ac:chgData name="Jhon Farley Adarve Diaz" userId="01a39d59-fa26-4ec5-a719-61a76c227fd1" providerId="ADAL" clId="{CE77DD46-EBC3-445D-A655-0673EA1EDB4B}" dt="2021-04-28T22:17:08.509" v="1793" actId="14100"/>
          <ac:graphicFrameMkLst>
            <pc:docMk/>
            <pc:sldMk cId="737199250" sldId="390"/>
            <ac:graphicFrameMk id="8" creationId="{30465E7C-DAB0-408E-AD36-C8934447F1ED}"/>
          </ac:graphicFrameMkLst>
        </pc:graphicFrameChg>
        <pc:graphicFrameChg chg="del">
          <ac:chgData name="Jhon Farley Adarve Diaz" userId="01a39d59-fa26-4ec5-a719-61a76c227fd1" providerId="ADAL" clId="{CE77DD46-EBC3-445D-A655-0673EA1EDB4B}" dt="2021-04-28T22:14:27.488" v="1779" actId="478"/>
          <ac:graphicFrameMkLst>
            <pc:docMk/>
            <pc:sldMk cId="737199250" sldId="390"/>
            <ac:graphicFrameMk id="9" creationId="{0D58AF6D-AC4B-4A0E-8CB4-C405D3EB6772}"/>
          </ac:graphicFrameMkLst>
        </pc:graphicFrameChg>
      </pc:sldChg>
      <pc:sldChg chg="addSp delSp modSp add mod">
        <pc:chgData name="Jhon Farley Adarve Diaz" userId="01a39d59-fa26-4ec5-a719-61a76c227fd1" providerId="ADAL" clId="{CE77DD46-EBC3-445D-A655-0673EA1EDB4B}" dt="2021-04-28T23:24:25.460" v="1969" actId="20577"/>
        <pc:sldMkLst>
          <pc:docMk/>
          <pc:sldMk cId="3075683672" sldId="391"/>
        </pc:sldMkLst>
        <pc:spChg chg="del">
          <ac:chgData name="Jhon Farley Adarve Diaz" userId="01a39d59-fa26-4ec5-a719-61a76c227fd1" providerId="ADAL" clId="{CE77DD46-EBC3-445D-A655-0673EA1EDB4B}" dt="2021-04-28T22:22:53.083" v="1841" actId="478"/>
          <ac:spMkLst>
            <pc:docMk/>
            <pc:sldMk cId="3075683672" sldId="391"/>
            <ac:spMk id="12" creationId="{88103225-4231-0A49-88FE-B230C1035624}"/>
          </ac:spMkLst>
        </pc:spChg>
        <pc:spChg chg="del">
          <ac:chgData name="Jhon Farley Adarve Diaz" userId="01a39d59-fa26-4ec5-a719-61a76c227fd1" providerId="ADAL" clId="{CE77DD46-EBC3-445D-A655-0673EA1EDB4B}" dt="2021-04-28T22:22:55.860" v="1842" actId="478"/>
          <ac:spMkLst>
            <pc:docMk/>
            <pc:sldMk cId="3075683672" sldId="391"/>
            <ac:spMk id="13" creationId="{4A717F65-2951-CA41-9ECE-4FC04C351170}"/>
          </ac:spMkLst>
        </pc:spChg>
        <pc:spChg chg="mod">
          <ac:chgData name="Jhon Farley Adarve Diaz" userId="01a39d59-fa26-4ec5-a719-61a76c227fd1" providerId="ADAL" clId="{CE77DD46-EBC3-445D-A655-0673EA1EDB4B}" dt="2021-04-28T23:24:25.460" v="1969" actId="20577"/>
          <ac:spMkLst>
            <pc:docMk/>
            <pc:sldMk cId="3075683672" sldId="391"/>
            <ac:spMk id="14" creationId="{A5B7C36C-6670-1C42-B6A6-6B46F075C611}"/>
          </ac:spMkLst>
        </pc:spChg>
        <pc:spChg chg="mod">
          <ac:chgData name="Jhon Farley Adarve Diaz" userId="01a39d59-fa26-4ec5-a719-61a76c227fd1" providerId="ADAL" clId="{CE77DD46-EBC3-445D-A655-0673EA1EDB4B}" dt="2021-04-28T22:22:38.288" v="1839" actId="20577"/>
          <ac:spMkLst>
            <pc:docMk/>
            <pc:sldMk cId="3075683672" sldId="391"/>
            <ac:spMk id="15" creationId="{7F7C0F52-E8DA-ED4B-A81B-E732C8405EE0}"/>
          </ac:spMkLst>
        </pc:spChg>
        <pc:spChg chg="del">
          <ac:chgData name="Jhon Farley Adarve Diaz" userId="01a39d59-fa26-4ec5-a719-61a76c227fd1" providerId="ADAL" clId="{CE77DD46-EBC3-445D-A655-0673EA1EDB4B}" dt="2021-04-28T22:22:58.643" v="1843" actId="478"/>
          <ac:spMkLst>
            <pc:docMk/>
            <pc:sldMk cId="3075683672" sldId="391"/>
            <ac:spMk id="16" creationId="{21AF090D-71D8-3149-B69F-1E8747363C22}"/>
          </ac:spMkLst>
        </pc:spChg>
        <pc:graphicFrameChg chg="del">
          <ac:chgData name="Jhon Farley Adarve Diaz" userId="01a39d59-fa26-4ec5-a719-61a76c227fd1" providerId="ADAL" clId="{CE77DD46-EBC3-445D-A655-0673EA1EDB4B}" dt="2021-04-28T22:22:51.350" v="1840" actId="478"/>
          <ac:graphicFrameMkLst>
            <pc:docMk/>
            <pc:sldMk cId="3075683672" sldId="391"/>
            <ac:graphicFrameMk id="17" creationId="{027D5F6C-DE62-48F2-9422-AE141A13FAE8}"/>
          </ac:graphicFrameMkLst>
        </pc:graphicFrameChg>
        <pc:graphicFrameChg chg="add mod">
          <ac:chgData name="Jhon Farley Adarve Diaz" userId="01a39d59-fa26-4ec5-a719-61a76c227fd1" providerId="ADAL" clId="{CE77DD46-EBC3-445D-A655-0673EA1EDB4B}" dt="2021-04-28T22:29:46.692" v="1873"/>
          <ac:graphicFrameMkLst>
            <pc:docMk/>
            <pc:sldMk cId="3075683672" sldId="391"/>
            <ac:graphicFrameMk id="18" creationId="{9BC04501-A654-4DC8-B030-66DD9902EE6A}"/>
          </ac:graphicFrameMkLst>
        </pc:graphicFrameChg>
        <pc:picChg chg="add">
          <ac:chgData name="Jhon Farley Adarve Diaz" userId="01a39d59-fa26-4ec5-a719-61a76c227fd1" providerId="ADAL" clId="{CE77DD46-EBC3-445D-A655-0673EA1EDB4B}" dt="2021-04-28T22:26:44.424" v="1862"/>
          <ac:picMkLst>
            <pc:docMk/>
            <pc:sldMk cId="3075683672" sldId="391"/>
            <ac:picMk id="19" creationId="{54C2A2B2-F86D-476B-9F8A-46A6C8D28E44}"/>
          </ac:picMkLst>
        </pc:picChg>
      </pc:sldChg>
      <pc:sldChg chg="add del">
        <pc:chgData name="Jhon Farley Adarve Diaz" userId="01a39d59-fa26-4ec5-a719-61a76c227fd1" providerId="ADAL" clId="{CE77DD46-EBC3-445D-A655-0673EA1EDB4B}" dt="2021-04-28T22:25:06.904" v="1856" actId="2696"/>
        <pc:sldMkLst>
          <pc:docMk/>
          <pc:sldMk cId="684367098" sldId="392"/>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jadarve\Downloads\Nacionalidades.xlsx" TargetMode="External"/><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5.xml"/><Relationship Id="rId1" Type="http://schemas.microsoft.com/office/2011/relationships/chartStyle" Target="style5.xml"/></Relationships>
</file>

<file path=ppt/charts/_rels/chart12.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8.xml"/><Relationship Id="rId1" Type="http://schemas.microsoft.com/office/2011/relationships/chartStyle" Target="style8.xml"/></Relationships>
</file>

<file path=ppt/charts/_rels/chart2.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ttps://bancolombia-my.sharepoint.com/personal/jadarve_bancolombia_com_co/Documents/Entregables/Exporadicos/Auditoria%20informe%20de%20gesti&#243;n%202020/Nacionalidades.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1.xml"/><Relationship Id="rId1" Type="http://schemas.microsoft.com/office/2011/relationships/chartStyle" Target="style1.xml"/></Relationships>
</file>

<file path=ppt/charts/_rels/chart8.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3" Type="http://schemas.openxmlformats.org/officeDocument/2006/relationships/oleObject" Target="https://bancolombia-my.sharepoint.com/personal/jadarve_bancolombia_com_co/Documents/Entregables/Exporadicos/Auditoria%20informe%20de%20gesti&#243;n%202020/Nacionalidad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DDA24"/>
            </a:solidFill>
            <a:ln>
              <a:noFill/>
            </a:ln>
            <a:effectLst/>
          </c:spPr>
          <c:invertIfNegative val="0"/>
          <c:dPt>
            <c:idx val="0"/>
            <c:invertIfNegative val="0"/>
            <c:bubble3D val="0"/>
            <c:extLst>
              <c:ext xmlns:c16="http://schemas.microsoft.com/office/drawing/2014/chart" uri="{C3380CC4-5D6E-409C-BE32-E72D297353CC}">
                <c16:uniqueId val="{00000000-555E-4AB7-A5B5-6DDA4B1C5E59}"/>
              </c:ext>
            </c:extLst>
          </c:dPt>
          <c:dPt>
            <c:idx val="1"/>
            <c:invertIfNegative val="0"/>
            <c:bubble3D val="0"/>
            <c:extLst>
              <c:ext xmlns:c16="http://schemas.microsoft.com/office/drawing/2014/chart" uri="{C3380CC4-5D6E-409C-BE32-E72D297353CC}">
                <c16:uniqueId val="{00000001-555E-4AB7-A5B5-6DDA4B1C5E59}"/>
              </c:ext>
            </c:extLst>
          </c:dPt>
          <c:dPt>
            <c:idx val="2"/>
            <c:invertIfNegative val="0"/>
            <c:bubble3D val="0"/>
            <c:extLst>
              <c:ext xmlns:c16="http://schemas.microsoft.com/office/drawing/2014/chart" uri="{C3380CC4-5D6E-409C-BE32-E72D297353CC}">
                <c16:uniqueId val="{00000002-555E-4AB7-A5B5-6DDA4B1C5E59}"/>
              </c:ext>
            </c:extLst>
          </c:dPt>
          <c:dLbls>
            <c:spPr>
              <a:noFill/>
              <a:ln>
                <a:noFill/>
              </a:ln>
              <a:effectLst/>
            </c:spPr>
            <c:txPr>
              <a:bodyPr rot="0" vert="horz"/>
              <a:lstStyle/>
              <a:p>
                <a:pPr>
                  <a:defRPr b="1"/>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Nacionalidades!$I$4:$I$34</c:f>
              <c:strCache>
                <c:ptCount val="10"/>
                <c:pt idx="0">
                  <c:v>COLOMBIANO</c:v>
                </c:pt>
                <c:pt idx="1">
                  <c:v>GUATEMALTECO</c:v>
                </c:pt>
                <c:pt idx="2">
                  <c:v>SALVADOREÑO</c:v>
                </c:pt>
                <c:pt idx="3">
                  <c:v>PANAMEÑO</c:v>
                </c:pt>
                <c:pt idx="4">
                  <c:v>VENEZOLANO</c:v>
                </c:pt>
                <c:pt idx="5">
                  <c:v>AFGANO</c:v>
                </c:pt>
                <c:pt idx="6">
                  <c:v>ESTADOUNIDENSE</c:v>
                </c:pt>
                <c:pt idx="7">
                  <c:v>PUERTORRIQUEÑOS</c:v>
                </c:pt>
                <c:pt idx="8">
                  <c:v>MEXICANO</c:v>
                </c:pt>
                <c:pt idx="9">
                  <c:v>ECUATORIANO</c:v>
                </c:pt>
              </c:strCache>
            </c:strRef>
          </c:cat>
          <c:val>
            <c:numRef>
              <c:f>Nacionalidades!$K$4:$K$34</c:f>
              <c:numCache>
                <c:formatCode>0.00%</c:formatCode>
                <c:ptCount val="10"/>
                <c:pt idx="0">
                  <c:v>0.72445076334585834</c:v>
                </c:pt>
                <c:pt idx="1">
                  <c:v>0.10250160793473477</c:v>
                </c:pt>
                <c:pt idx="2">
                  <c:v>9.3903388510883173E-2</c:v>
                </c:pt>
                <c:pt idx="3">
                  <c:v>7.3558782708777637E-2</c:v>
                </c:pt>
                <c:pt idx="4">
                  <c:v>1.3879015605429742E-3</c:v>
                </c:pt>
                <c:pt idx="5">
                  <c:v>9.8168646965234767E-4</c:v>
                </c:pt>
                <c:pt idx="6">
                  <c:v>7.108764090585965E-4</c:v>
                </c:pt>
                <c:pt idx="7">
                  <c:v>4.7391760603906433E-4</c:v>
                </c:pt>
                <c:pt idx="8">
                  <c:v>3.385125757421888E-4</c:v>
                </c:pt>
                <c:pt idx="9">
                  <c:v>2.3695880301953217E-4</c:v>
                </c:pt>
              </c:numCache>
            </c:numRef>
          </c:val>
          <c:extLst>
            <c:ext xmlns:c16="http://schemas.microsoft.com/office/drawing/2014/chart" uri="{C3380CC4-5D6E-409C-BE32-E72D297353CC}">
              <c16:uniqueId val="{00000003-555E-4AB7-A5B5-6DDA4B1C5E59}"/>
            </c:ext>
          </c:extLst>
        </c:ser>
        <c:dLbls>
          <c:dLblPos val="outEnd"/>
          <c:showLegendKey val="0"/>
          <c:showVal val="1"/>
          <c:showCatName val="0"/>
          <c:showSerName val="0"/>
          <c:showPercent val="0"/>
          <c:showBubbleSize val="0"/>
        </c:dLbls>
        <c:gapWidth val="444"/>
        <c:axId val="1414201840"/>
        <c:axId val="1414195120"/>
      </c:barChart>
      <c:valAx>
        <c:axId val="1414195120"/>
        <c:scaling>
          <c:orientation val="minMax"/>
        </c:scaling>
        <c:delete val="1"/>
        <c:axPos val="l"/>
        <c:numFmt formatCode="0.00%" sourceLinked="1"/>
        <c:majorTickMark val="out"/>
        <c:minorTickMark val="none"/>
        <c:tickLblPos val="nextTo"/>
        <c:crossAx val="1414201840"/>
        <c:crosses val="autoZero"/>
        <c:crossBetween val="between"/>
      </c:valAx>
      <c:catAx>
        <c:axId val="1414201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noFill/>
            <a:round/>
          </a:ln>
          <a:effectLst/>
        </c:spPr>
        <c:txPr>
          <a:bodyPr rot="-60000000" vert="horz"/>
          <a:lstStyle/>
          <a:p>
            <a:pPr>
              <a:defRPr/>
            </a:pPr>
            <a:endParaRPr lang="es-CO"/>
          </a:p>
        </c:txPr>
        <c:crossAx val="1414195120"/>
        <c:crosses val="autoZero"/>
        <c:auto val="1"/>
        <c:lblAlgn val="ctr"/>
        <c:lblOffset val="100"/>
        <c:noMultiLvlLbl val="0"/>
      </c:catAx>
    </c:plotArea>
    <c:plotVisOnly val="1"/>
    <c:dispBlanksAs val="gap"/>
    <c:showDLblsOverMax val="0"/>
    <c:extLst/>
  </c:chart>
  <c:txPr>
    <a:bodyPr/>
    <a:lstStyle/>
    <a:p>
      <a:pPr>
        <a:defRPr lang="es-ES_tradnl" sz="900" b="0" i="0" noProof="0">
          <a:solidFill>
            <a:srgbClr val="2C2A29"/>
          </a:solidFill>
          <a:latin typeface="CIBFont Sans Light" panose="020B0603020202020104" pitchFamily="34" charset="77"/>
        </a:defRPr>
      </a:pPr>
      <a:endParaRPr lang="es-C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Total</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chemeClr val="accent1"/>
              </a:solidFill>
              <a:ln>
                <a:noFill/>
              </a:ln>
              <a:effectLst/>
            </c:spPr>
            <c:extLst>
              <c:ext xmlns:c16="http://schemas.microsoft.com/office/drawing/2014/chart" uri="{C3380CC4-5D6E-409C-BE32-E72D297353CC}">
                <c16:uniqueId val="{00000001-5B8C-44FE-81A8-D9FA807BFBD2}"/>
              </c:ext>
            </c:extLst>
          </c:dPt>
          <c:dPt>
            <c:idx val="1"/>
            <c:bubble3D val="0"/>
            <c:spPr>
              <a:solidFill>
                <a:schemeClr val="accent2"/>
              </a:solidFill>
              <a:ln>
                <a:noFill/>
              </a:ln>
              <a:effectLst/>
            </c:spPr>
            <c:extLst>
              <c:ext xmlns:c16="http://schemas.microsoft.com/office/drawing/2014/chart" uri="{C3380CC4-5D6E-409C-BE32-E72D297353CC}">
                <c16:uniqueId val="{00000003-5B8C-44FE-81A8-D9FA807BFBD2}"/>
              </c:ext>
            </c:extLst>
          </c:dPt>
          <c:dPt>
            <c:idx val="2"/>
            <c:bubble3D val="0"/>
            <c:spPr>
              <a:solidFill>
                <a:schemeClr val="accent3"/>
              </a:solidFill>
              <a:ln>
                <a:noFill/>
              </a:ln>
              <a:effectLst/>
            </c:spPr>
            <c:extLst>
              <c:ext xmlns:c16="http://schemas.microsoft.com/office/drawing/2014/chart" uri="{C3380CC4-5D6E-409C-BE32-E72D297353CC}">
                <c16:uniqueId val="{00000005-5B8C-44FE-81A8-D9FA807BFBD2}"/>
              </c:ext>
            </c:extLst>
          </c:dPt>
          <c:dPt>
            <c:idx val="3"/>
            <c:bubble3D val="0"/>
            <c:spPr>
              <a:solidFill>
                <a:schemeClr val="accent4"/>
              </a:solidFill>
              <a:ln>
                <a:noFill/>
              </a:ln>
              <a:effectLst/>
            </c:spPr>
            <c:extLst>
              <c:ext xmlns:c16="http://schemas.microsoft.com/office/drawing/2014/chart" uri="{C3380CC4-5D6E-409C-BE32-E72D297353CC}">
                <c16:uniqueId val="{00000007-5B8C-44FE-81A8-D9FA807BFBD2}"/>
              </c:ext>
            </c:extLst>
          </c:dPt>
          <c:dLbls>
            <c:dLbl>
              <c:idx val="0"/>
              <c:layout>
                <c:manualLayout>
                  <c:x val="-0.24729126832377316"/>
                  <c:y val="-6.2404870624048703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189291539322403"/>
                      <c:h val="0.11567732115677321"/>
                    </c:manualLayout>
                  </c15:layout>
                </c:ext>
                <c:ext xmlns:c16="http://schemas.microsoft.com/office/drawing/2014/chart" uri="{C3380CC4-5D6E-409C-BE32-E72D297353CC}">
                  <c16:uniqueId val="{00000001-5B8C-44FE-81A8-D9FA807BFBD2}"/>
                </c:ext>
              </c:extLst>
            </c:dLbl>
            <c:dLbl>
              <c:idx val="1"/>
              <c:layout>
                <c:manualLayout>
                  <c:x val="0.31994901210962406"/>
                  <c:y val="-9.1324200913242004E-2"/>
                </c:manualLayout>
              </c:layout>
              <c:showLegendKey val="1"/>
              <c:showVal val="1"/>
              <c:showCatName val="1"/>
              <c:showSerName val="0"/>
              <c:showPercent val="0"/>
              <c:showBubbleSize val="0"/>
              <c:extLst>
                <c:ext xmlns:c15="http://schemas.microsoft.com/office/drawing/2012/chart" uri="{CE6537A1-D6FC-4f65-9D91-7224C49458BB}">
                  <c15:layout>
                    <c:manualLayout>
                      <c:w val="0.26796685787125557"/>
                      <c:h val="0.1004566210045662"/>
                    </c:manualLayout>
                  </c15:layout>
                </c:ext>
                <c:ext xmlns:c16="http://schemas.microsoft.com/office/drawing/2014/chart" uri="{C3380CC4-5D6E-409C-BE32-E72D297353CC}">
                  <c16:uniqueId val="{00000003-5B8C-44FE-81A8-D9FA807BFBD2}"/>
                </c:ext>
              </c:extLst>
            </c:dLbl>
            <c:dLbl>
              <c:idx val="2"/>
              <c:layout>
                <c:manualLayout>
                  <c:x val="-0.35264970238095239"/>
                  <c:y val="2.1486921296296306E-2"/>
                </c:manualLayout>
              </c:layout>
              <c:spPr>
                <a:noFill/>
                <a:ln>
                  <a:noFill/>
                </a:ln>
                <a:effectLst/>
              </c:spPr>
              <c:txPr>
                <a:bodyPr rot="0" spcFirstLastPara="1" vertOverflow="ellipsis" vert="horz" wrap="square" lIns="38100" tIns="19050" rIns="38100" bIns="19050" anchor="ctr" anchorCtr="0">
                  <a:noAutofit/>
                </a:bodyPr>
                <a:lstStyle/>
                <a:p>
                  <a:pPr algn="ctr">
                    <a:defRPr lang="en-US" sz="12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864753968253968"/>
                      <c:h val="0.12520833333333334"/>
                    </c:manualLayout>
                  </c15:layout>
                </c:ext>
                <c:ext xmlns:c16="http://schemas.microsoft.com/office/drawing/2014/chart" uri="{C3380CC4-5D6E-409C-BE32-E72D297353CC}">
                  <c16:uniqueId val="{00000005-5B8C-44FE-81A8-D9FA807BFBD2}"/>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Nacionalidades!$B$4:$B$6</c:f>
              <c:strCache>
                <c:ptCount val="3"/>
                <c:pt idx="0">
                  <c:v>COLOMBIANO</c:v>
                </c:pt>
                <c:pt idx="1">
                  <c:v>SALVADOREÑO</c:v>
                </c:pt>
                <c:pt idx="2">
                  <c:v>GUATEMALTECO</c:v>
                </c:pt>
              </c:strCache>
            </c:strRef>
          </c:cat>
          <c:val>
            <c:numRef>
              <c:f>Nacionalidades!$D$4:$D$6</c:f>
              <c:numCache>
                <c:formatCode>0.0%</c:formatCode>
                <c:ptCount val="3"/>
                <c:pt idx="0">
                  <c:v>4.9277266754270696E-3</c:v>
                </c:pt>
                <c:pt idx="1">
                  <c:v>6.5703022339027597E-4</c:v>
                </c:pt>
                <c:pt idx="2">
                  <c:v>0.99441524310118268</c:v>
                </c:pt>
              </c:numCache>
            </c:numRef>
          </c:val>
          <c:extLst>
            <c:ext xmlns:c16="http://schemas.microsoft.com/office/drawing/2014/chart" uri="{C3380CC4-5D6E-409C-BE32-E72D297353CC}">
              <c16:uniqueId val="{00000008-5B8C-44FE-81A8-D9FA807BFBD2}"/>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Jefes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chemeClr val="accent1"/>
              </a:solidFill>
              <a:ln>
                <a:noFill/>
              </a:ln>
              <a:effectLst/>
            </c:spPr>
            <c:extLst>
              <c:ext xmlns:c16="http://schemas.microsoft.com/office/drawing/2014/chart" uri="{C3380CC4-5D6E-409C-BE32-E72D297353CC}">
                <c16:uniqueId val="{00000001-2046-4D3C-ABB1-7E8A8B64F5E3}"/>
              </c:ext>
            </c:extLst>
          </c:dPt>
          <c:dPt>
            <c:idx val="1"/>
            <c:bubble3D val="0"/>
            <c:spPr>
              <a:solidFill>
                <a:schemeClr val="accent2"/>
              </a:solidFill>
              <a:ln>
                <a:noFill/>
              </a:ln>
              <a:effectLst/>
            </c:spPr>
            <c:extLst>
              <c:ext xmlns:c16="http://schemas.microsoft.com/office/drawing/2014/chart" uri="{C3380CC4-5D6E-409C-BE32-E72D297353CC}">
                <c16:uniqueId val="{00000003-2046-4D3C-ABB1-7E8A8B64F5E3}"/>
              </c:ext>
            </c:extLst>
          </c:dPt>
          <c:dPt>
            <c:idx val="2"/>
            <c:bubble3D val="0"/>
            <c:spPr>
              <a:solidFill>
                <a:schemeClr val="accent3"/>
              </a:solidFill>
              <a:ln>
                <a:noFill/>
              </a:ln>
              <a:effectLst/>
            </c:spPr>
            <c:extLst>
              <c:ext xmlns:c16="http://schemas.microsoft.com/office/drawing/2014/chart" uri="{C3380CC4-5D6E-409C-BE32-E72D297353CC}">
                <c16:uniqueId val="{00000005-2046-4D3C-ABB1-7E8A8B64F5E3}"/>
              </c:ext>
            </c:extLst>
          </c:dPt>
          <c:dPt>
            <c:idx val="3"/>
            <c:bubble3D val="0"/>
            <c:spPr>
              <a:solidFill>
                <a:schemeClr val="accent4"/>
              </a:solidFill>
              <a:ln>
                <a:noFill/>
              </a:ln>
              <a:effectLst/>
            </c:spPr>
            <c:extLst>
              <c:ext xmlns:c16="http://schemas.microsoft.com/office/drawing/2014/chart" uri="{C3380CC4-5D6E-409C-BE32-E72D297353CC}">
                <c16:uniqueId val="{00000007-2046-4D3C-ABB1-7E8A8B64F5E3}"/>
              </c:ext>
            </c:extLst>
          </c:dPt>
          <c:dLbls>
            <c:dLbl>
              <c:idx val="0"/>
              <c:layout>
                <c:manualLayout>
                  <c:x val="-0.24729126832377316"/>
                  <c:y val="-6.2404870624048703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189291539322403"/>
                      <c:h val="0.11567732115677321"/>
                    </c:manualLayout>
                  </c15:layout>
                </c:ext>
                <c:ext xmlns:c16="http://schemas.microsoft.com/office/drawing/2014/chart" uri="{C3380CC4-5D6E-409C-BE32-E72D297353CC}">
                  <c16:uniqueId val="{00000001-2046-4D3C-ABB1-7E8A8B64F5E3}"/>
                </c:ext>
              </c:extLst>
            </c:dLbl>
            <c:dLbl>
              <c:idx val="1"/>
              <c:layout>
                <c:manualLayout>
                  <c:x val="0.31994901210962406"/>
                  <c:y val="-9.1324200913242004E-2"/>
                </c:manualLayout>
              </c:layout>
              <c:showLegendKey val="1"/>
              <c:showVal val="1"/>
              <c:showCatName val="1"/>
              <c:showSerName val="0"/>
              <c:showPercent val="0"/>
              <c:showBubbleSize val="0"/>
              <c:extLst>
                <c:ext xmlns:c15="http://schemas.microsoft.com/office/drawing/2012/chart" uri="{CE6537A1-D6FC-4f65-9D91-7224C49458BB}">
                  <c15:layout>
                    <c:manualLayout>
                      <c:w val="0.26796685787125557"/>
                      <c:h val="0.1004566210045662"/>
                    </c:manualLayout>
                  </c15:layout>
                </c:ext>
                <c:ext xmlns:c16="http://schemas.microsoft.com/office/drawing/2014/chart" uri="{C3380CC4-5D6E-409C-BE32-E72D297353CC}">
                  <c16:uniqueId val="{00000003-2046-4D3C-ABB1-7E8A8B64F5E3}"/>
                </c:ext>
              </c:extLst>
            </c:dLbl>
            <c:dLbl>
              <c:idx val="2"/>
              <c:layout>
                <c:manualLayout>
                  <c:x val="-0.33846154056268779"/>
                  <c:y val="1.5549074074074076E-2"/>
                </c:manualLayout>
              </c:layout>
              <c:spPr>
                <a:noFill/>
                <a:ln>
                  <a:noFill/>
                </a:ln>
                <a:effectLst/>
              </c:spPr>
              <c:txPr>
                <a:bodyPr rot="0" spcFirstLastPara="1" vertOverflow="ellipsis" vert="horz" wrap="square" lIns="38100" tIns="19050" rIns="38100" bIns="19050" anchor="ctr" anchorCtr="0">
                  <a:noAutofit/>
                </a:bodyPr>
                <a:lstStyle/>
                <a:p>
                  <a:pPr algn="ctr">
                    <a:defRPr lang="en-US" sz="12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864753968253968"/>
                      <c:h val="0.12520833333333334"/>
                    </c:manualLayout>
                  </c15:layout>
                </c:ext>
                <c:ext xmlns:c16="http://schemas.microsoft.com/office/drawing/2014/chart" uri="{C3380CC4-5D6E-409C-BE32-E72D297353CC}">
                  <c16:uniqueId val="{00000005-2046-4D3C-ABB1-7E8A8B64F5E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Nacionalidades!$B$4:$B$6</c:f>
              <c:strCache>
                <c:ptCount val="3"/>
                <c:pt idx="0">
                  <c:v>COLOMBIANO</c:v>
                </c:pt>
                <c:pt idx="1">
                  <c:v>SALVADOREÑO</c:v>
                </c:pt>
                <c:pt idx="2">
                  <c:v>GUATEMALTECO</c:v>
                </c:pt>
              </c:strCache>
            </c:strRef>
          </c:cat>
          <c:val>
            <c:numRef>
              <c:f>Nacionalidades!$F$4:$F$6</c:f>
              <c:numCache>
                <c:formatCode>0.0%</c:formatCode>
                <c:ptCount val="3"/>
                <c:pt idx="0">
                  <c:v>2.1558872305140961E-2</c:v>
                </c:pt>
                <c:pt idx="1">
                  <c:v>3.3167495854063019E-3</c:v>
                </c:pt>
                <c:pt idx="2">
                  <c:v>0.97512437810945274</c:v>
                </c:pt>
              </c:numCache>
            </c:numRef>
          </c:val>
          <c:extLst>
            <c:ext xmlns:c16="http://schemas.microsoft.com/office/drawing/2014/chart" uri="{C3380CC4-5D6E-409C-BE32-E72D297353CC}">
              <c16:uniqueId val="{00000008-2046-4D3C-ABB1-7E8A8B64F5E3}"/>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Total</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chemeClr val="accent1"/>
              </a:solidFill>
              <a:ln>
                <a:noFill/>
              </a:ln>
              <a:effectLst/>
            </c:spPr>
            <c:extLst>
              <c:ext xmlns:c16="http://schemas.microsoft.com/office/drawing/2014/chart" uri="{C3380CC4-5D6E-409C-BE32-E72D297353CC}">
                <c16:uniqueId val="{00000001-0ED9-448C-AAA3-D2A97CE78890}"/>
              </c:ext>
            </c:extLst>
          </c:dPt>
          <c:dPt>
            <c:idx val="1"/>
            <c:bubble3D val="0"/>
            <c:spPr>
              <a:solidFill>
                <a:schemeClr val="accent2"/>
              </a:solidFill>
              <a:ln>
                <a:noFill/>
              </a:ln>
              <a:effectLst/>
            </c:spPr>
            <c:extLst>
              <c:ext xmlns:c16="http://schemas.microsoft.com/office/drawing/2014/chart" uri="{C3380CC4-5D6E-409C-BE32-E72D297353CC}">
                <c16:uniqueId val="{00000003-0ED9-448C-AAA3-D2A97CE78890}"/>
              </c:ext>
            </c:extLst>
          </c:dPt>
          <c:dPt>
            <c:idx val="2"/>
            <c:bubble3D val="0"/>
            <c:spPr>
              <a:solidFill>
                <a:schemeClr val="accent3"/>
              </a:solidFill>
              <a:ln>
                <a:noFill/>
              </a:ln>
              <a:effectLst/>
            </c:spPr>
            <c:extLst>
              <c:ext xmlns:c16="http://schemas.microsoft.com/office/drawing/2014/chart" uri="{C3380CC4-5D6E-409C-BE32-E72D297353CC}">
                <c16:uniqueId val="{00000005-0ED9-448C-AAA3-D2A97CE78890}"/>
              </c:ext>
            </c:extLst>
          </c:dPt>
          <c:dPt>
            <c:idx val="3"/>
            <c:bubble3D val="0"/>
            <c:spPr>
              <a:solidFill>
                <a:schemeClr val="accent4"/>
              </a:solidFill>
              <a:ln>
                <a:noFill/>
              </a:ln>
              <a:effectLst/>
            </c:spPr>
            <c:extLst>
              <c:ext xmlns:c16="http://schemas.microsoft.com/office/drawing/2014/chart" uri="{C3380CC4-5D6E-409C-BE32-E72D297353CC}">
                <c16:uniqueId val="{00000007-0ED9-448C-AAA3-D2A97CE78890}"/>
              </c:ext>
            </c:extLst>
          </c:dPt>
          <c:dPt>
            <c:idx val="4"/>
            <c:bubble3D val="0"/>
            <c:spPr>
              <a:solidFill>
                <a:schemeClr val="accent5"/>
              </a:solidFill>
              <a:ln>
                <a:noFill/>
              </a:ln>
              <a:effectLst/>
            </c:spPr>
            <c:extLst>
              <c:ext xmlns:c16="http://schemas.microsoft.com/office/drawing/2014/chart" uri="{C3380CC4-5D6E-409C-BE32-E72D297353CC}">
                <c16:uniqueId val="{0000000A-0ED9-448C-AAA3-D2A97CE78890}"/>
              </c:ext>
            </c:extLst>
          </c:dPt>
          <c:dPt>
            <c:idx val="5"/>
            <c:bubble3D val="0"/>
            <c:spPr>
              <a:solidFill>
                <a:schemeClr val="accent6"/>
              </a:solidFill>
              <a:ln>
                <a:noFill/>
              </a:ln>
              <a:effectLst/>
            </c:spPr>
            <c:extLst>
              <c:ext xmlns:c16="http://schemas.microsoft.com/office/drawing/2014/chart" uri="{C3380CC4-5D6E-409C-BE32-E72D297353CC}">
                <c16:uniqueId val="{00000009-0ED9-448C-AAA3-D2A97CE78890}"/>
              </c:ext>
            </c:extLst>
          </c:dPt>
          <c:dLbls>
            <c:dLbl>
              <c:idx val="0"/>
              <c:layout>
                <c:manualLayout>
                  <c:x val="-0.37850658234055901"/>
                  <c:y val="3.4609018092912468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4831499718763028"/>
                      <c:h val="0.11567730178704258"/>
                    </c:manualLayout>
                  </c15:layout>
                </c:ext>
                <c:ext xmlns:c16="http://schemas.microsoft.com/office/drawing/2014/chart" uri="{C3380CC4-5D6E-409C-BE32-E72D297353CC}">
                  <c16:uniqueId val="{00000001-0ED9-448C-AAA3-D2A97CE78890}"/>
                </c:ext>
              </c:extLst>
            </c:dLbl>
            <c:dLbl>
              <c:idx val="1"/>
              <c:layout>
                <c:manualLayout>
                  <c:x val="0.25466247999165936"/>
                  <c:y val="-0.1346804420292962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9143144728530512"/>
                      <c:h val="5.8191285220645539E-2"/>
                    </c:manualLayout>
                  </c15:layout>
                </c:ext>
                <c:ext xmlns:c16="http://schemas.microsoft.com/office/drawing/2014/chart" uri="{C3380CC4-5D6E-409C-BE32-E72D297353CC}">
                  <c16:uniqueId val="{00000003-0ED9-448C-AAA3-D2A97CE78890}"/>
                </c:ext>
              </c:extLst>
            </c:dLbl>
            <c:dLbl>
              <c:idx val="2"/>
              <c:layout>
                <c:manualLayout>
                  <c:x val="-0.33432450078156972"/>
                  <c:y val="-0.14419596408420088"/>
                </c:manualLayout>
              </c:layout>
              <c:spPr>
                <a:noFill/>
                <a:ln>
                  <a:noFill/>
                </a:ln>
                <a:effectLst/>
              </c:spPr>
              <c:txPr>
                <a:bodyPr rot="0" spcFirstLastPara="1" vertOverflow="ellipsis" vert="horz" wrap="square" lIns="38100" tIns="19050" rIns="38100" bIns="19050" anchor="ctr" anchorCtr="0">
                  <a:noAutofit/>
                </a:bodyPr>
                <a:lstStyle/>
                <a:p>
                  <a:pPr algn="ctr">
                    <a:defRPr lang="en-US"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010586405367448"/>
                      <c:h val="7.3370294354662247E-2"/>
                    </c:manualLayout>
                  </c15:layout>
                </c:ext>
                <c:ext xmlns:c16="http://schemas.microsoft.com/office/drawing/2014/chart" uri="{C3380CC4-5D6E-409C-BE32-E72D297353CC}">
                  <c16:uniqueId val="{00000005-0ED9-448C-AAA3-D2A97CE78890}"/>
                </c:ext>
              </c:extLst>
            </c:dLbl>
            <c:dLbl>
              <c:idx val="3"/>
              <c:layout>
                <c:manualLayout>
                  <c:x val="-0.34731396234562251"/>
                  <c:y val="-4.8032613089763303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005013200905205"/>
                      <c:h val="5.6858071534694271E-2"/>
                    </c:manualLayout>
                  </c15:layout>
                </c:ext>
                <c:ext xmlns:c16="http://schemas.microsoft.com/office/drawing/2014/chart" uri="{C3380CC4-5D6E-409C-BE32-E72D297353CC}">
                  <c16:uniqueId val="{00000007-0ED9-448C-AAA3-D2A97CE78890}"/>
                </c:ext>
              </c:extLst>
            </c:dLbl>
            <c:dLbl>
              <c:idx val="4"/>
              <c:layout>
                <c:manualLayout>
                  <c:x val="-0.32813304933244203"/>
                  <c:y val="0.11210001931745289"/>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3994573216727886"/>
                      <c:h val="7.0842890757372351E-2"/>
                    </c:manualLayout>
                  </c15:layout>
                </c:ext>
                <c:ext xmlns:c16="http://schemas.microsoft.com/office/drawing/2014/chart" uri="{C3380CC4-5D6E-409C-BE32-E72D297353CC}">
                  <c16:uniqueId val="{0000000A-0ED9-448C-AAA3-D2A97CE78890}"/>
                </c:ext>
              </c:extLst>
            </c:dLbl>
            <c:dLbl>
              <c:idx val="5"/>
              <c:layout>
                <c:manualLayout>
                  <c:x val="0.30214300060714955"/>
                  <c:y val="-8.5988083297564369E-3"/>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2196524834873697"/>
                      <c:h val="7.2652852109205038E-2"/>
                    </c:manualLayout>
                  </c15:layout>
                </c:ext>
                <c:ext xmlns:c16="http://schemas.microsoft.com/office/drawing/2014/chart" uri="{C3380CC4-5D6E-409C-BE32-E72D297353CC}">
                  <c16:uniqueId val="{00000009-0ED9-448C-AAA3-D2A97CE7889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Nacionalidades!$B$11:$B$16</c:f>
              <c:strCache>
                <c:ptCount val="6"/>
                <c:pt idx="0">
                  <c:v>SALVADOREÑO</c:v>
                </c:pt>
                <c:pt idx="1">
                  <c:v>COLOMBIANO</c:v>
                </c:pt>
                <c:pt idx="2">
                  <c:v>COSTARRICENSE</c:v>
                </c:pt>
                <c:pt idx="3">
                  <c:v>ECUATORIANO</c:v>
                </c:pt>
                <c:pt idx="4">
                  <c:v>ESTADOUNIDENSE</c:v>
                </c:pt>
                <c:pt idx="5">
                  <c:v>NICARAGÜENSE</c:v>
                </c:pt>
              </c:strCache>
            </c:strRef>
          </c:cat>
          <c:val>
            <c:numRef>
              <c:f>Nacionalidades!$D$11:$D$16</c:f>
              <c:numCache>
                <c:formatCode>0.0%</c:formatCode>
                <c:ptCount val="6"/>
                <c:pt idx="0">
                  <c:v>0.9964002879769619</c:v>
                </c:pt>
                <c:pt idx="1">
                  <c:v>1.4398848092152627E-3</c:v>
                </c:pt>
                <c:pt idx="2">
                  <c:v>3.5997120230381568E-4</c:v>
                </c:pt>
                <c:pt idx="3">
                  <c:v>3.5997120230381568E-4</c:v>
                </c:pt>
                <c:pt idx="4">
                  <c:v>3.5997120230381568E-4</c:v>
                </c:pt>
                <c:pt idx="5">
                  <c:v>1.0799136069114472E-3</c:v>
                </c:pt>
              </c:numCache>
            </c:numRef>
          </c:val>
          <c:extLst>
            <c:ext xmlns:c16="http://schemas.microsoft.com/office/drawing/2014/chart" uri="{C3380CC4-5D6E-409C-BE32-E72D297353CC}">
              <c16:uniqueId val="{00000008-0ED9-448C-AAA3-D2A97CE78890}"/>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Jefes</a:t>
            </a:r>
          </a:p>
        </c:rich>
      </c:tx>
      <c:overlay val="0"/>
      <c:spPr>
        <a:noFill/>
        <a:ln>
          <a:noFill/>
        </a:ln>
        <a:effectLst/>
      </c:spPr>
    </c:title>
    <c:autoTitleDeleted val="0"/>
    <c:plotArea>
      <c:layout/>
      <c:doughnutChart>
        <c:varyColors val="1"/>
        <c:ser>
          <c:idx val="0"/>
          <c:order val="0"/>
          <c:spPr>
            <a:effectLst/>
          </c:spPr>
          <c:dPt>
            <c:idx val="0"/>
            <c:bubble3D val="0"/>
            <c:explosion val="13"/>
            <c:spPr>
              <a:solidFill>
                <a:schemeClr val="accent1"/>
              </a:solidFill>
              <a:ln>
                <a:noFill/>
              </a:ln>
              <a:effectLst/>
            </c:spPr>
            <c:extLst>
              <c:ext xmlns:c16="http://schemas.microsoft.com/office/drawing/2014/chart" uri="{C3380CC4-5D6E-409C-BE32-E72D297353CC}">
                <c16:uniqueId val="{00000001-EA89-4D22-8EC2-88FFA45B9E6D}"/>
              </c:ext>
            </c:extLst>
          </c:dPt>
          <c:dPt>
            <c:idx val="1"/>
            <c:bubble3D val="0"/>
            <c:spPr>
              <a:solidFill>
                <a:schemeClr val="accent2"/>
              </a:solidFill>
              <a:ln>
                <a:noFill/>
              </a:ln>
              <a:effectLst/>
            </c:spPr>
            <c:extLst>
              <c:ext xmlns:c16="http://schemas.microsoft.com/office/drawing/2014/chart" uri="{C3380CC4-5D6E-409C-BE32-E72D297353CC}">
                <c16:uniqueId val="{00000003-EA89-4D22-8EC2-88FFA45B9E6D}"/>
              </c:ext>
            </c:extLst>
          </c:dPt>
          <c:dPt>
            <c:idx val="2"/>
            <c:bubble3D val="0"/>
            <c:spPr>
              <a:solidFill>
                <a:schemeClr val="accent3"/>
              </a:solidFill>
              <a:ln>
                <a:noFill/>
              </a:ln>
              <a:effectLst/>
            </c:spPr>
            <c:extLst>
              <c:ext xmlns:c16="http://schemas.microsoft.com/office/drawing/2014/chart" uri="{C3380CC4-5D6E-409C-BE32-E72D297353CC}">
                <c16:uniqueId val="{00000005-EA89-4D22-8EC2-88FFA45B9E6D}"/>
              </c:ext>
            </c:extLst>
          </c:dPt>
          <c:dPt>
            <c:idx val="3"/>
            <c:bubble3D val="0"/>
            <c:spPr>
              <a:solidFill>
                <a:schemeClr val="accent4"/>
              </a:solidFill>
              <a:ln>
                <a:noFill/>
              </a:ln>
              <a:effectLst/>
            </c:spPr>
            <c:extLst>
              <c:ext xmlns:c16="http://schemas.microsoft.com/office/drawing/2014/chart" uri="{C3380CC4-5D6E-409C-BE32-E72D297353CC}">
                <c16:uniqueId val="{00000007-EA89-4D22-8EC2-88FFA45B9E6D}"/>
              </c:ext>
            </c:extLst>
          </c:dPt>
          <c:dLbls>
            <c:dLbl>
              <c:idx val="0"/>
              <c:layout>
                <c:manualLayout>
                  <c:x val="-0.38386855784148921"/>
                  <c:y val="5.3198733320465326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966931042518871"/>
                      <c:h val="6.7958313201777212E-2"/>
                    </c:manualLayout>
                  </c15:layout>
                </c:ext>
                <c:ext xmlns:c16="http://schemas.microsoft.com/office/drawing/2014/chart" uri="{C3380CC4-5D6E-409C-BE32-E72D297353CC}">
                  <c16:uniqueId val="{00000001-EA89-4D22-8EC2-88FFA45B9E6D}"/>
                </c:ext>
              </c:extLst>
            </c:dLbl>
            <c:dLbl>
              <c:idx val="1"/>
              <c:layout>
                <c:manualLayout>
                  <c:x val="0.30859139340745589"/>
                  <c:y val="-0.11237659573562221"/>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0934427838117956"/>
                      <c:h val="9.6387017433890776E-2"/>
                    </c:manualLayout>
                  </c15:layout>
                </c:ext>
                <c:ext xmlns:c16="http://schemas.microsoft.com/office/drawing/2014/chart" uri="{C3380CC4-5D6E-409C-BE32-E72D297353CC}">
                  <c16:uniqueId val="{00000003-EA89-4D22-8EC2-88FFA45B9E6D}"/>
                </c:ext>
              </c:extLst>
            </c:dLbl>
            <c:dLbl>
              <c:idx val="2"/>
              <c:layout>
                <c:manualLayout>
                  <c:x val="-0.32534280573664426"/>
                  <c:y val="-0.12794287250083217"/>
                </c:manualLayout>
              </c:layout>
              <c:spPr>
                <a:noFill/>
                <a:ln>
                  <a:noFill/>
                </a:ln>
                <a:effectLst/>
              </c:spPr>
              <c:txPr>
                <a:bodyPr rot="0" spcFirstLastPara="1" vertOverflow="ellipsis" vert="horz" wrap="square" lIns="38100" tIns="19050" rIns="38100" bIns="19050" anchor="ctr" anchorCtr="0">
                  <a:noAutofit/>
                </a:bodyPr>
                <a:lstStyle/>
                <a:p>
                  <a:pPr algn="ctr">
                    <a:defRPr lang="en-US"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8647554996105656"/>
                      <c:h val="8.6573353496569486E-2"/>
                    </c:manualLayout>
                  </c15:layout>
                </c:ext>
                <c:ext xmlns:c16="http://schemas.microsoft.com/office/drawing/2014/chart" uri="{C3380CC4-5D6E-409C-BE32-E72D297353CC}">
                  <c16:uniqueId val="{00000005-EA89-4D22-8EC2-88FFA45B9E6D}"/>
                </c:ext>
              </c:extLst>
            </c:dLbl>
            <c:dLbl>
              <c:idx val="3"/>
              <c:layout>
                <c:manualLayout>
                  <c:x val="0.34448076439527275"/>
                  <c:y val="6.9152171577882268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571823810078682"/>
                      <c:h val="6.529917960501333E-2"/>
                    </c:manualLayout>
                  </c15:layout>
                </c:ext>
                <c:ext xmlns:c16="http://schemas.microsoft.com/office/drawing/2014/chart" uri="{C3380CC4-5D6E-409C-BE32-E72D297353CC}">
                  <c16:uniqueId val="{00000007-EA89-4D22-8EC2-88FFA45B9E6D}"/>
                </c:ext>
              </c:extLst>
            </c:dLbl>
            <c:dLbl>
              <c:idx val="4"/>
              <c:layout>
                <c:manualLayout>
                  <c:x val="-0.33874580668109927"/>
                  <c:y val="-3.193888877346554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038136203904156"/>
                      <c:h val="5.968518298313634E-2"/>
                    </c:manualLayout>
                  </c15:layout>
                </c:ext>
                <c:ext xmlns:c16="http://schemas.microsoft.com/office/drawing/2014/chart" uri="{C3380CC4-5D6E-409C-BE32-E72D297353CC}">
                  <c16:uniqueId val="{0000000A-EA89-4D22-8EC2-88FFA45B9E6D}"/>
                </c:ext>
              </c:extLst>
            </c:dLbl>
            <c:dLbl>
              <c:idx val="5"/>
              <c:layout>
                <c:manualLayout>
                  <c:x val="0.33687644504682412"/>
                  <c:y val="1.8325057477158069E-3"/>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283408562649868"/>
                      <c:h val="8.1966339890805553E-2"/>
                    </c:manualLayout>
                  </c15:layout>
                </c:ext>
                <c:ext xmlns:c16="http://schemas.microsoft.com/office/drawing/2014/chart" uri="{C3380CC4-5D6E-409C-BE32-E72D297353CC}">
                  <c16:uniqueId val="{00000009-EA89-4D22-8EC2-88FFA45B9E6D}"/>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Nacionalidades!$B$11:$B$16</c:f>
              <c:strCache>
                <c:ptCount val="6"/>
                <c:pt idx="0">
                  <c:v>SALVADOREÑO</c:v>
                </c:pt>
                <c:pt idx="1">
                  <c:v>COLOMBIANO</c:v>
                </c:pt>
                <c:pt idx="2">
                  <c:v>COSTARRICENSE</c:v>
                </c:pt>
                <c:pt idx="3">
                  <c:v>ECUATORIANO</c:v>
                </c:pt>
                <c:pt idx="4">
                  <c:v>ESTADOUNIDENSE</c:v>
                </c:pt>
                <c:pt idx="5">
                  <c:v>NICARAGÜENSE</c:v>
                </c:pt>
              </c:strCache>
            </c:strRef>
          </c:cat>
          <c:val>
            <c:numRef>
              <c:f>Nacionalidades!$F$11:$F$16</c:f>
              <c:numCache>
                <c:formatCode>0.0%</c:formatCode>
                <c:ptCount val="6"/>
                <c:pt idx="0">
                  <c:v>0.97761194029850751</c:v>
                </c:pt>
                <c:pt idx="1">
                  <c:v>9.9502487562189053E-3</c:v>
                </c:pt>
                <c:pt idx="2">
                  <c:v>2.4875621890547263E-3</c:v>
                </c:pt>
                <c:pt idx="3">
                  <c:v>2.4875621890547263E-3</c:v>
                </c:pt>
                <c:pt idx="4">
                  <c:v>2.4875621890547263E-3</c:v>
                </c:pt>
                <c:pt idx="5">
                  <c:v>4.9751243781094526E-3</c:v>
                </c:pt>
              </c:numCache>
            </c:numRef>
          </c:val>
          <c:extLst>
            <c:ext xmlns:c16="http://schemas.microsoft.com/office/drawing/2014/chart" uri="{C3380CC4-5D6E-409C-BE32-E72D297353CC}">
              <c16:uniqueId val="{00000008-EA89-4D22-8EC2-88FFA45B9E6D}"/>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txPr>
    <a:bodyPr/>
    <a:lstStyle/>
    <a:p>
      <a:pPr>
        <a:defRPr sz="1000">
          <a:latin typeface="+mn-lt"/>
        </a:defRPr>
      </a:pPr>
      <a:endParaRPr lang="es-CO"/>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Total</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chemeClr val="accent6"/>
              </a:solidFill>
              <a:ln>
                <a:noFill/>
              </a:ln>
              <a:effectLst/>
            </c:spPr>
            <c:extLst>
              <c:ext xmlns:c16="http://schemas.microsoft.com/office/drawing/2014/chart" uri="{C3380CC4-5D6E-409C-BE32-E72D297353CC}">
                <c16:uniqueId val="{00000001-7617-4EC8-9699-2A3EEB3CB95A}"/>
              </c:ext>
            </c:extLst>
          </c:dPt>
          <c:dPt>
            <c:idx val="1"/>
            <c:bubble3D val="0"/>
            <c:spPr>
              <a:solidFill>
                <a:schemeClr val="accent5"/>
              </a:solidFill>
              <a:ln>
                <a:noFill/>
              </a:ln>
              <a:effectLst/>
            </c:spPr>
            <c:extLst>
              <c:ext xmlns:c16="http://schemas.microsoft.com/office/drawing/2014/chart" uri="{C3380CC4-5D6E-409C-BE32-E72D297353CC}">
                <c16:uniqueId val="{00000003-7617-4EC8-9699-2A3EEB3CB95A}"/>
              </c:ext>
            </c:extLst>
          </c:dPt>
          <c:dPt>
            <c:idx val="2"/>
            <c:bubble3D val="0"/>
            <c:spPr>
              <a:solidFill>
                <a:schemeClr val="accent4"/>
              </a:solidFill>
              <a:ln>
                <a:noFill/>
              </a:ln>
              <a:effectLst/>
            </c:spPr>
            <c:extLst>
              <c:ext xmlns:c16="http://schemas.microsoft.com/office/drawing/2014/chart" uri="{C3380CC4-5D6E-409C-BE32-E72D297353CC}">
                <c16:uniqueId val="{00000005-7617-4EC8-9699-2A3EEB3CB95A}"/>
              </c:ext>
            </c:extLst>
          </c:dPt>
          <c:dPt>
            <c:idx val="3"/>
            <c:bubble3D val="0"/>
            <c:spPr>
              <a:solidFill>
                <a:schemeClr val="accent6">
                  <a:lumMod val="60000"/>
                </a:schemeClr>
              </a:solidFill>
              <a:ln>
                <a:noFill/>
              </a:ln>
              <a:effectLst/>
            </c:spPr>
            <c:extLst>
              <c:ext xmlns:c16="http://schemas.microsoft.com/office/drawing/2014/chart" uri="{C3380CC4-5D6E-409C-BE32-E72D297353CC}">
                <c16:uniqueId val="{00000007-7617-4EC8-9699-2A3EEB3CB95A}"/>
              </c:ext>
            </c:extLst>
          </c:dPt>
          <c:dPt>
            <c:idx val="4"/>
            <c:bubble3D val="0"/>
            <c:spPr>
              <a:solidFill>
                <a:schemeClr val="accent5">
                  <a:lumMod val="60000"/>
                </a:schemeClr>
              </a:solidFill>
              <a:ln>
                <a:noFill/>
              </a:ln>
              <a:effectLst/>
            </c:spPr>
            <c:extLst>
              <c:ext xmlns:c16="http://schemas.microsoft.com/office/drawing/2014/chart" uri="{C3380CC4-5D6E-409C-BE32-E72D297353CC}">
                <c16:uniqueId val="{0000000A-7617-4EC8-9699-2A3EEB3CB95A}"/>
              </c:ext>
            </c:extLst>
          </c:dPt>
          <c:dPt>
            <c:idx val="5"/>
            <c:bubble3D val="0"/>
            <c:spPr>
              <a:solidFill>
                <a:schemeClr val="accent4">
                  <a:lumMod val="60000"/>
                </a:schemeClr>
              </a:solidFill>
              <a:ln>
                <a:noFill/>
              </a:ln>
              <a:effectLst/>
            </c:spPr>
            <c:extLst>
              <c:ext xmlns:c16="http://schemas.microsoft.com/office/drawing/2014/chart" uri="{C3380CC4-5D6E-409C-BE32-E72D297353CC}">
                <c16:uniqueId val="{00000009-7617-4EC8-9699-2A3EEB3CB95A}"/>
              </c:ext>
            </c:extLst>
          </c:dPt>
          <c:dLbls>
            <c:dLbl>
              <c:idx val="0"/>
              <c:layout>
                <c:manualLayout>
                  <c:x val="-0.40500357142857141"/>
                  <c:y val="6.6946875000000003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9956408730158729"/>
                      <c:h val="5.6881018518518504E-2"/>
                    </c:manualLayout>
                  </c15:layout>
                </c:ext>
                <c:ext xmlns:c16="http://schemas.microsoft.com/office/drawing/2014/chart" uri="{C3380CC4-5D6E-409C-BE32-E72D297353CC}">
                  <c16:uniqueId val="{00000001-7617-4EC8-9699-2A3EEB3CB95A}"/>
                </c:ext>
              </c:extLst>
            </c:dLbl>
            <c:dLbl>
              <c:idx val="1"/>
              <c:layout>
                <c:manualLayout>
                  <c:x val="-0.29906329365079365"/>
                  <c:y val="-2.6648379629629657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796686507936507"/>
                      <c:h val="4.1660416666666665E-2"/>
                    </c:manualLayout>
                  </c15:layout>
                </c:ext>
                <c:ext xmlns:c16="http://schemas.microsoft.com/office/drawing/2014/chart" uri="{C3380CC4-5D6E-409C-BE32-E72D297353CC}">
                  <c16:uniqueId val="{00000003-7617-4EC8-9699-2A3EEB3CB95A}"/>
                </c:ext>
              </c:extLst>
            </c:dLbl>
            <c:dLbl>
              <c:idx val="2"/>
              <c:layout>
                <c:manualLayout>
                  <c:x val="-0.32034950396825396"/>
                  <c:y val="-0.12991354166666666"/>
                </c:manualLayout>
              </c:layout>
              <c:spPr>
                <a:noFill/>
                <a:ln>
                  <a:noFill/>
                </a:ln>
                <a:effectLst/>
              </c:spPr>
              <c:txPr>
                <a:bodyPr rot="0" spcFirstLastPara="1" vertOverflow="ellipsis" vert="horz" wrap="square" lIns="38100" tIns="19050" rIns="38100" bIns="19050" anchor="ctr" anchorCtr="0">
                  <a:noAutofit/>
                </a:bodyPr>
                <a:lstStyle/>
                <a:p>
                  <a:pPr algn="ctr">
                    <a:defRPr lang="en-US"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864753968253968"/>
                      <c:h val="8.1111111111111092E-2"/>
                    </c:manualLayout>
                  </c15:layout>
                </c:ext>
                <c:ext xmlns:c16="http://schemas.microsoft.com/office/drawing/2014/chart" uri="{C3380CC4-5D6E-409C-BE32-E72D297353CC}">
                  <c16:uniqueId val="{00000005-7617-4EC8-9699-2A3EEB3CB95A}"/>
                </c:ext>
              </c:extLst>
            </c:dLbl>
            <c:dLbl>
              <c:idx val="3"/>
              <c:layout>
                <c:manualLayout>
                  <c:x val="0.35529771825396828"/>
                  <c:y val="-5.8796296296296296E-3"/>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2114126984126981"/>
                      <c:h val="4.8506944444444443E-2"/>
                    </c:manualLayout>
                  </c15:layout>
                </c:ext>
                <c:ext xmlns:c16="http://schemas.microsoft.com/office/drawing/2014/chart" uri="{C3380CC4-5D6E-409C-BE32-E72D297353CC}">
                  <c16:uniqueId val="{00000007-7617-4EC8-9699-2A3EEB3CB95A}"/>
                </c:ext>
              </c:extLst>
            </c:dLbl>
            <c:dLbl>
              <c:idx val="4"/>
              <c:layout>
                <c:manualLayout>
                  <c:x val="0.30490079365079353"/>
                  <c:y val="-7.7905092592592623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34277380952380954"/>
                      <c:h val="5.1446759259259262E-2"/>
                    </c:manualLayout>
                  </c15:layout>
                </c:ext>
                <c:ext xmlns:c16="http://schemas.microsoft.com/office/drawing/2014/chart" uri="{C3380CC4-5D6E-409C-BE32-E72D297353CC}">
                  <c16:uniqueId val="{0000000A-7617-4EC8-9699-2A3EEB3CB95A}"/>
                </c:ext>
              </c:extLst>
            </c:dLbl>
            <c:dLbl>
              <c:idx val="5"/>
              <c:layout>
                <c:manualLayout>
                  <c:x val="0.27218660714285714"/>
                  <c:y val="-0.1528704861111111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7400753968253966"/>
                      <c:h val="5.4386574074074066E-2"/>
                    </c:manualLayout>
                  </c15:layout>
                </c:ext>
                <c:ext xmlns:c16="http://schemas.microsoft.com/office/drawing/2014/chart" uri="{C3380CC4-5D6E-409C-BE32-E72D297353CC}">
                  <c16:uniqueId val="{00000009-7617-4EC8-9699-2A3EEB3CB95A}"/>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Nacionalidades!$B$21:$B$26</c:f>
              <c:strCache>
                <c:ptCount val="6"/>
                <c:pt idx="0">
                  <c:v>PANAMEÑO</c:v>
                </c:pt>
                <c:pt idx="1">
                  <c:v>COLOMBIA</c:v>
                </c:pt>
                <c:pt idx="2">
                  <c:v>ECUATORIANO</c:v>
                </c:pt>
                <c:pt idx="3">
                  <c:v>ITALIANO</c:v>
                </c:pt>
                <c:pt idx="4">
                  <c:v>MEXICANO</c:v>
                </c:pt>
                <c:pt idx="5">
                  <c:v>VENEZOLANO</c:v>
                </c:pt>
              </c:strCache>
            </c:strRef>
          </c:cat>
          <c:val>
            <c:numRef>
              <c:f>Nacionalidades!$D$21:$D$26</c:f>
              <c:numCache>
                <c:formatCode>0.0%</c:formatCode>
                <c:ptCount val="6"/>
                <c:pt idx="0">
                  <c:v>0.93617021276595747</c:v>
                </c:pt>
                <c:pt idx="1">
                  <c:v>3.5460992907801421E-2</c:v>
                </c:pt>
                <c:pt idx="2">
                  <c:v>7.0921985815602835E-3</c:v>
                </c:pt>
                <c:pt idx="3">
                  <c:v>7.0921985815602835E-3</c:v>
                </c:pt>
                <c:pt idx="4">
                  <c:v>7.0921985815602835E-3</c:v>
                </c:pt>
                <c:pt idx="5">
                  <c:v>7.0921985815602835E-3</c:v>
                </c:pt>
              </c:numCache>
            </c:numRef>
          </c:val>
          <c:extLst>
            <c:ext xmlns:c16="http://schemas.microsoft.com/office/drawing/2014/chart" uri="{C3380CC4-5D6E-409C-BE32-E72D297353CC}">
              <c16:uniqueId val="{00000008-7617-4EC8-9699-2A3EEB3CB95A}"/>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Jefes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chemeClr val="accent6"/>
              </a:solidFill>
              <a:ln>
                <a:noFill/>
              </a:ln>
              <a:effectLst/>
            </c:spPr>
            <c:extLst>
              <c:ext xmlns:c16="http://schemas.microsoft.com/office/drawing/2014/chart" uri="{C3380CC4-5D6E-409C-BE32-E72D297353CC}">
                <c16:uniqueId val="{00000001-2184-475C-8312-C389DFFCD4F0}"/>
              </c:ext>
            </c:extLst>
          </c:dPt>
          <c:dPt>
            <c:idx val="1"/>
            <c:bubble3D val="0"/>
            <c:spPr>
              <a:solidFill>
                <a:schemeClr val="accent5"/>
              </a:solidFill>
              <a:ln>
                <a:noFill/>
              </a:ln>
              <a:effectLst/>
            </c:spPr>
            <c:extLst>
              <c:ext xmlns:c16="http://schemas.microsoft.com/office/drawing/2014/chart" uri="{C3380CC4-5D6E-409C-BE32-E72D297353CC}">
                <c16:uniqueId val="{00000003-2184-475C-8312-C389DFFCD4F0}"/>
              </c:ext>
            </c:extLst>
          </c:dPt>
          <c:dPt>
            <c:idx val="2"/>
            <c:bubble3D val="0"/>
            <c:spPr>
              <a:solidFill>
                <a:schemeClr val="accent4"/>
              </a:solidFill>
              <a:ln>
                <a:noFill/>
              </a:ln>
              <a:effectLst/>
            </c:spPr>
            <c:extLst>
              <c:ext xmlns:c16="http://schemas.microsoft.com/office/drawing/2014/chart" uri="{C3380CC4-5D6E-409C-BE32-E72D297353CC}">
                <c16:uniqueId val="{00000005-2184-475C-8312-C389DFFCD4F0}"/>
              </c:ext>
            </c:extLst>
          </c:dPt>
          <c:dPt>
            <c:idx val="3"/>
            <c:bubble3D val="0"/>
            <c:spPr>
              <a:solidFill>
                <a:schemeClr val="accent6">
                  <a:lumMod val="60000"/>
                </a:schemeClr>
              </a:solidFill>
              <a:ln>
                <a:noFill/>
              </a:ln>
              <a:effectLst/>
            </c:spPr>
            <c:extLst>
              <c:ext xmlns:c16="http://schemas.microsoft.com/office/drawing/2014/chart" uri="{C3380CC4-5D6E-409C-BE32-E72D297353CC}">
                <c16:uniqueId val="{00000007-2184-475C-8312-C389DFFCD4F0}"/>
              </c:ext>
            </c:extLst>
          </c:dPt>
          <c:dPt>
            <c:idx val="4"/>
            <c:bubble3D val="0"/>
            <c:spPr>
              <a:solidFill>
                <a:schemeClr val="accent5">
                  <a:lumMod val="60000"/>
                </a:schemeClr>
              </a:solidFill>
              <a:ln>
                <a:noFill/>
              </a:ln>
              <a:effectLst/>
            </c:spPr>
            <c:extLst>
              <c:ext xmlns:c16="http://schemas.microsoft.com/office/drawing/2014/chart" uri="{C3380CC4-5D6E-409C-BE32-E72D297353CC}">
                <c16:uniqueId val="{0000000A-2184-475C-8312-C389DFFCD4F0}"/>
              </c:ext>
            </c:extLst>
          </c:dPt>
          <c:dPt>
            <c:idx val="5"/>
            <c:bubble3D val="0"/>
            <c:spPr>
              <a:solidFill>
                <a:schemeClr val="accent4">
                  <a:lumMod val="60000"/>
                </a:schemeClr>
              </a:solidFill>
              <a:ln>
                <a:noFill/>
              </a:ln>
              <a:effectLst/>
            </c:spPr>
            <c:extLst>
              <c:ext xmlns:c16="http://schemas.microsoft.com/office/drawing/2014/chart" uri="{C3380CC4-5D6E-409C-BE32-E72D297353CC}">
                <c16:uniqueId val="{00000009-2184-475C-8312-C389DFFCD4F0}"/>
              </c:ext>
            </c:extLst>
          </c:dPt>
          <c:dLbls>
            <c:dLbl>
              <c:idx val="0"/>
              <c:layout>
                <c:manualLayout>
                  <c:x val="0.13816765873015874"/>
                  <c:y val="0.18159965277777768"/>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5909265873015874"/>
                      <c:h val="7.4519907407407396E-2"/>
                    </c:manualLayout>
                  </c15:layout>
                </c:ext>
                <c:ext xmlns:c16="http://schemas.microsoft.com/office/drawing/2014/chart" uri="{C3380CC4-5D6E-409C-BE32-E72D297353CC}">
                  <c16:uniqueId val="{00000001-2184-475C-8312-C389DFFCD4F0}"/>
                </c:ext>
              </c:extLst>
            </c:dLbl>
            <c:dLbl>
              <c:idx val="1"/>
              <c:layout>
                <c:manualLayout>
                  <c:x val="-0.18004146825396825"/>
                  <c:y val="-0.14424085648148149"/>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796686507936507"/>
                      <c:h val="6.5178935185185166E-2"/>
                    </c:manualLayout>
                  </c15:layout>
                </c:ext>
                <c:ext xmlns:c16="http://schemas.microsoft.com/office/drawing/2014/chart" uri="{C3380CC4-5D6E-409C-BE32-E72D297353CC}">
                  <c16:uniqueId val="{00000003-2184-475C-8312-C389DFFCD4F0}"/>
                </c:ext>
              </c:extLst>
            </c:dLbl>
            <c:dLbl>
              <c:idx val="2"/>
              <c:layout>
                <c:manualLayout>
                  <c:x val="0.32630982142857146"/>
                  <c:y val="-0.15343206018518518"/>
                </c:manualLayout>
              </c:layout>
              <c:spPr>
                <a:noFill/>
                <a:ln>
                  <a:noFill/>
                </a:ln>
                <a:effectLst/>
              </c:spPr>
              <c:txPr>
                <a:bodyPr rot="0" spcFirstLastPara="1" vertOverflow="ellipsis" vert="horz" wrap="square" lIns="38100" tIns="19050" rIns="38100" bIns="19050" anchor="ctr" anchorCtr="0">
                  <a:noAutofit/>
                </a:bodyPr>
                <a:lstStyle/>
                <a:p>
                  <a:pPr algn="ctr">
                    <a:defRPr lang="en-US"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864753968253968"/>
                      <c:h val="7.5231481481481469E-2"/>
                    </c:manualLayout>
                  </c15:layout>
                </c:ext>
                <c:ext xmlns:c16="http://schemas.microsoft.com/office/drawing/2014/chart" uri="{C3380CC4-5D6E-409C-BE32-E72D297353CC}">
                  <c16:uniqueId val="{00000005-2184-475C-8312-C389DFFCD4F0}"/>
                </c:ext>
              </c:extLst>
            </c:dLbl>
            <c:dLbl>
              <c:idx val="3"/>
              <c:layout>
                <c:manualLayout>
                  <c:x val="-0.3060795634920635"/>
                  <c:y val="-0.14699074074074076"/>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649841269841268"/>
                      <c:h val="5.4386574074074066E-2"/>
                    </c:manualLayout>
                  </c15:layout>
                </c:ext>
                <c:ext xmlns:c16="http://schemas.microsoft.com/office/drawing/2014/chart" uri="{C3380CC4-5D6E-409C-BE32-E72D297353CC}">
                  <c16:uniqueId val="{00000007-2184-475C-8312-C389DFFCD4F0}"/>
                </c:ext>
              </c:extLst>
            </c:dLbl>
            <c:dLbl>
              <c:idx val="4"/>
              <c:layout>
                <c:manualLayout>
                  <c:x val="0.37167658730158737"/>
                  <c:y val="2.2048611111111109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394603174603174"/>
                      <c:h val="8.0844907407407407E-2"/>
                    </c:manualLayout>
                  </c15:layout>
                </c:ext>
                <c:ext xmlns:c16="http://schemas.microsoft.com/office/drawing/2014/chart" uri="{C3380CC4-5D6E-409C-BE32-E72D297353CC}">
                  <c16:uniqueId val="{0000000A-2184-475C-8312-C389DFFCD4F0}"/>
                </c:ext>
              </c:extLst>
            </c:dLbl>
            <c:dLbl>
              <c:idx val="5"/>
              <c:layout>
                <c:manualLayout>
                  <c:x val="0.31624007936507936"/>
                  <c:y val="-6.0266203703703704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extLst>
                <c:ext xmlns:c15="http://schemas.microsoft.com/office/drawing/2012/chart" uri="{CE6537A1-D6FC-4f65-9D91-7224C49458BB}">
                  <c15:layout>
                    <c:manualLayout>
                      <c:w val="0.26644801587301586"/>
                      <c:h val="6.3206018518518522E-2"/>
                    </c:manualLayout>
                  </c15:layout>
                </c:ext>
                <c:ext xmlns:c16="http://schemas.microsoft.com/office/drawing/2014/chart" uri="{C3380CC4-5D6E-409C-BE32-E72D297353CC}">
                  <c16:uniqueId val="{00000009-2184-475C-8312-C389DFFCD4F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2C2A29"/>
                    </a:solidFill>
                    <a:latin typeface="CIBFont Sans" panose="020B0603020202020104" pitchFamily="34" charset="77"/>
                    <a:ea typeface="+mn-ea"/>
                    <a:cs typeface="+mn-cs"/>
                  </a:defRPr>
                </a:pPr>
                <a:endParaRPr lang="es-CO"/>
              </a:p>
            </c:txPr>
            <c:showLegendKey val="1"/>
            <c:showVal val="1"/>
            <c:showCatName val="1"/>
            <c:showSerName val="0"/>
            <c:showPercent val="0"/>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Nacionalidades!$B$21:$B$26</c:f>
              <c:strCache>
                <c:ptCount val="6"/>
                <c:pt idx="0">
                  <c:v>PANAMEÑO</c:v>
                </c:pt>
                <c:pt idx="1">
                  <c:v>COLOMBIA</c:v>
                </c:pt>
                <c:pt idx="2">
                  <c:v>ECUATORIANO</c:v>
                </c:pt>
                <c:pt idx="3">
                  <c:v>ITALIANO</c:v>
                </c:pt>
                <c:pt idx="4">
                  <c:v>MEXICANO</c:v>
                </c:pt>
                <c:pt idx="5">
                  <c:v>VENEZOLANO</c:v>
                </c:pt>
              </c:strCache>
            </c:strRef>
          </c:cat>
          <c:val>
            <c:numRef>
              <c:f>Nacionalidades!$F$21:$F$26</c:f>
              <c:numCache>
                <c:formatCode>0.0%</c:formatCode>
                <c:ptCount val="6"/>
                <c:pt idx="0">
                  <c:v>0.75</c:v>
                </c:pt>
                <c:pt idx="1">
                  <c:v>0.20833333333333334</c:v>
                </c:pt>
                <c:pt idx="2">
                  <c:v>0</c:v>
                </c:pt>
                <c:pt idx="3">
                  <c:v>0</c:v>
                </c:pt>
                <c:pt idx="4">
                  <c:v>4.1666666666666664E-2</c:v>
                </c:pt>
                <c:pt idx="5">
                  <c:v>0</c:v>
                </c:pt>
              </c:numCache>
            </c:numRef>
          </c:val>
          <c:extLst>
            <c:ext xmlns:c16="http://schemas.microsoft.com/office/drawing/2014/chart" uri="{C3380CC4-5D6E-409C-BE32-E72D297353CC}">
              <c16:uniqueId val="{00000008-2184-475C-8312-C389DFFCD4F0}"/>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DDA24"/>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lang="es-ES_tradnl" sz="1064" b="1" i="0" u="none" strike="noStrike" kern="1200" baseline="0" noProof="0">
                    <a:solidFill>
                      <a:srgbClr val="2C2A29"/>
                    </a:solidFill>
                    <a:latin typeface="CIBFont Sans" panose="020B0603020202020104" pitchFamily="34" charset="77"/>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Nacionalidades!$K$4:$K$34</c:f>
              <c:strCache>
                <c:ptCount val="10"/>
                <c:pt idx="0">
                  <c:v>CUBANO</c:v>
                </c:pt>
                <c:pt idx="1">
                  <c:v>PERUANO</c:v>
                </c:pt>
                <c:pt idx="2">
                  <c:v>NICARAGÜENSE</c:v>
                </c:pt>
                <c:pt idx="3">
                  <c:v>CHILENO</c:v>
                </c:pt>
                <c:pt idx="4">
                  <c:v>COSTARRICENSE</c:v>
                </c:pt>
                <c:pt idx="5">
                  <c:v>ESPAÑOL</c:v>
                </c:pt>
                <c:pt idx="6">
                  <c:v>ISLAS GEORGIAS DEL SUR</c:v>
                </c:pt>
                <c:pt idx="7">
                  <c:v>CANADIENSE</c:v>
                </c:pt>
                <c:pt idx="8">
                  <c:v>MACAO</c:v>
                </c:pt>
                <c:pt idx="9">
                  <c:v>ITALIANO</c:v>
                </c:pt>
              </c:strCache>
              <c:extLst/>
            </c:strRef>
          </c:cat>
          <c:val>
            <c:numRef>
              <c:f>Nacionalidades!$M$4:$M$34</c:f>
              <c:numCache>
                <c:formatCode>0.00%</c:formatCode>
                <c:ptCount val="10"/>
                <c:pt idx="0">
                  <c:v>1.692562878710944E-4</c:v>
                </c:pt>
                <c:pt idx="1">
                  <c:v>1.3540503029687553E-4</c:v>
                </c:pt>
                <c:pt idx="2">
                  <c:v>1.3540503029687553E-4</c:v>
                </c:pt>
                <c:pt idx="3">
                  <c:v>1.0155377272265665E-4</c:v>
                </c:pt>
                <c:pt idx="4">
                  <c:v>1.0155377272265665E-4</c:v>
                </c:pt>
                <c:pt idx="5">
                  <c:v>1.0155377272265665E-4</c:v>
                </c:pt>
                <c:pt idx="6">
                  <c:v>1.0155377272265665E-4</c:v>
                </c:pt>
                <c:pt idx="7">
                  <c:v>6.7702515148437766E-5</c:v>
                </c:pt>
                <c:pt idx="8">
                  <c:v>6.7702515148437766E-5</c:v>
                </c:pt>
                <c:pt idx="9">
                  <c:v>6.7702515148437766E-5</c:v>
                </c:pt>
              </c:numCache>
              <c:extLst/>
            </c:numRef>
          </c:val>
          <c:extLst>
            <c:ext xmlns:c16="http://schemas.microsoft.com/office/drawing/2014/chart" uri="{C3380CC4-5D6E-409C-BE32-E72D297353CC}">
              <c16:uniqueId val="{00000000-F80D-473B-BCC4-4A8D4696A26C}"/>
            </c:ext>
          </c:extLst>
        </c:ser>
        <c:dLbls>
          <c:dLblPos val="outEnd"/>
          <c:showLegendKey val="0"/>
          <c:showVal val="1"/>
          <c:showCatName val="0"/>
          <c:showSerName val="0"/>
          <c:showPercent val="0"/>
          <c:showBubbleSize val="0"/>
        </c:dLbls>
        <c:gapWidth val="444"/>
        <c:axId val="1414201840"/>
        <c:axId val="1414195120"/>
      </c:barChart>
      <c:valAx>
        <c:axId val="1414195120"/>
        <c:scaling>
          <c:orientation val="minMax"/>
        </c:scaling>
        <c:delete val="1"/>
        <c:axPos val="l"/>
        <c:numFmt formatCode="0.00%" sourceLinked="1"/>
        <c:majorTickMark val="out"/>
        <c:minorTickMark val="none"/>
        <c:tickLblPos val="nextTo"/>
        <c:crossAx val="1414201840"/>
        <c:crosses val="autoZero"/>
        <c:crossBetween val="between"/>
      </c:valAx>
      <c:catAx>
        <c:axId val="1414201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t" anchorCtr="0"/>
          <a:lstStyle/>
          <a:p>
            <a:pPr>
              <a:defRPr lang="es-ES_tradnl" sz="900" b="0" i="0" u="none" strike="noStrike" kern="1200" cap="none" spc="120" normalizeH="0" baseline="0" noProof="0">
                <a:solidFill>
                  <a:srgbClr val="2C2A29"/>
                </a:solidFill>
                <a:latin typeface="CIBFont Sans Light" panose="020B0603020202020104" pitchFamily="34" charset="77"/>
                <a:ea typeface="+mn-ea"/>
                <a:cs typeface="+mn-cs"/>
              </a:defRPr>
            </a:pPr>
            <a:endParaRPr lang="es-CO"/>
          </a:p>
        </c:txPr>
        <c:crossAx val="1414195120"/>
        <c:crosses val="autoZero"/>
        <c:auto val="1"/>
        <c:lblAlgn val="ctr"/>
        <c:lblOffset val="100"/>
        <c:noMultiLvlLbl val="0"/>
      </c:catAx>
    </c:plotArea>
    <c:plotVisOnly val="1"/>
    <c:dispBlanksAs val="gap"/>
    <c:showDLblsOverMax val="0"/>
    <c:extLst/>
  </c:chart>
  <c:txPr>
    <a:bodyPr/>
    <a:lstStyle/>
    <a:p>
      <a:pPr>
        <a:defRPr lang="es-ES_tradnl" b="0" i="0" noProof="0">
          <a:solidFill>
            <a:srgbClr val="2C2A29"/>
          </a:solidFill>
          <a:latin typeface="CIBFont Sans Light" panose="020B0603020202020104" pitchFamily="34" charset="77"/>
        </a:defRPr>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DDA24"/>
            </a:solidFill>
            <a:ln>
              <a:noFill/>
            </a:ln>
            <a:effectLst/>
          </c:spPr>
          <c:invertIfNegative val="0"/>
          <c:dLbls>
            <c:spPr>
              <a:noFill/>
              <a:ln>
                <a:noFill/>
              </a:ln>
              <a:effectLst/>
            </c:spPr>
            <c:txPr>
              <a:bodyPr rot="0" spcFirstLastPara="1" vertOverflow="clip" horzOverflow="clip" vert="horz" wrap="square" lIns="38100" tIns="19050" rIns="38100" bIns="19050" anchor="ctr" anchorCtr="1">
                <a:spAutoFit/>
              </a:bodyPr>
              <a:lstStyle/>
              <a:p>
                <a:pPr>
                  <a:defRPr lang="es-ES_tradnl" sz="1064" b="1" i="0" u="none" strike="noStrike" kern="1200" baseline="0" noProof="0">
                    <a:solidFill>
                      <a:srgbClr val="2C2A29"/>
                    </a:solidFill>
                    <a:latin typeface="CIBFont Sans" panose="020B0603020202020104" pitchFamily="34" charset="77"/>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Nacionalidades!$K$4:$K$34</c:f>
              <c:strCache>
                <c:ptCount val="11"/>
                <c:pt idx="0">
                  <c:v>BRASILEÑO</c:v>
                </c:pt>
                <c:pt idx="1">
                  <c:v>ARGENTINO</c:v>
                </c:pt>
                <c:pt idx="2">
                  <c:v>COMORAS</c:v>
                </c:pt>
                <c:pt idx="3">
                  <c:v>CONGOLEÑO</c:v>
                </c:pt>
                <c:pt idx="4">
                  <c:v>FIYIANO</c:v>
                </c:pt>
                <c:pt idx="5">
                  <c:v>GRIEGO</c:v>
                </c:pt>
                <c:pt idx="6">
                  <c:v>JAPONES</c:v>
                </c:pt>
                <c:pt idx="7">
                  <c:v>LITUANO</c:v>
                </c:pt>
                <c:pt idx="8">
                  <c:v>INDIO</c:v>
                </c:pt>
                <c:pt idx="9">
                  <c:v>URUGUAYO</c:v>
                </c:pt>
                <c:pt idx="10">
                  <c:v>RUSO</c:v>
                </c:pt>
              </c:strCache>
              <c:extLst/>
            </c:strRef>
          </c:cat>
          <c:val>
            <c:numRef>
              <c:f>Nacionalidades!$M$4:$M$34</c:f>
              <c:numCache>
                <c:formatCode>0.000%</c:formatCode>
                <c:ptCount val="11"/>
                <c:pt idx="0">
                  <c:v>6.7702515148437766E-5</c:v>
                </c:pt>
                <c:pt idx="1">
                  <c:v>3.3851257574218883E-5</c:v>
                </c:pt>
                <c:pt idx="2">
                  <c:v>3.3851257574218883E-5</c:v>
                </c:pt>
                <c:pt idx="3">
                  <c:v>3.3851257574218883E-5</c:v>
                </c:pt>
                <c:pt idx="4">
                  <c:v>3.3851257574218883E-5</c:v>
                </c:pt>
                <c:pt idx="5">
                  <c:v>3.3851257574218883E-5</c:v>
                </c:pt>
                <c:pt idx="6">
                  <c:v>3.3851257574218883E-5</c:v>
                </c:pt>
                <c:pt idx="7">
                  <c:v>3.3851257574218883E-5</c:v>
                </c:pt>
                <c:pt idx="8">
                  <c:v>3.3851257574218883E-5</c:v>
                </c:pt>
                <c:pt idx="9">
                  <c:v>3.3851257574218883E-5</c:v>
                </c:pt>
                <c:pt idx="10">
                  <c:v>3.3851257574218883E-5</c:v>
                </c:pt>
              </c:numCache>
              <c:extLst/>
            </c:numRef>
          </c:val>
          <c:extLst>
            <c:ext xmlns:c16="http://schemas.microsoft.com/office/drawing/2014/chart" uri="{C3380CC4-5D6E-409C-BE32-E72D297353CC}">
              <c16:uniqueId val="{00000000-2954-4242-A8FB-853E9BE5CC8C}"/>
            </c:ext>
          </c:extLst>
        </c:ser>
        <c:dLbls>
          <c:dLblPos val="outEnd"/>
          <c:showLegendKey val="0"/>
          <c:showVal val="1"/>
          <c:showCatName val="0"/>
          <c:showSerName val="0"/>
          <c:showPercent val="0"/>
          <c:showBubbleSize val="0"/>
        </c:dLbls>
        <c:gapWidth val="444"/>
        <c:axId val="1414201840"/>
        <c:axId val="1414195120"/>
      </c:barChart>
      <c:valAx>
        <c:axId val="1414195120"/>
        <c:scaling>
          <c:orientation val="minMax"/>
        </c:scaling>
        <c:delete val="1"/>
        <c:axPos val="l"/>
        <c:numFmt formatCode="0.000%" sourceLinked="1"/>
        <c:majorTickMark val="out"/>
        <c:minorTickMark val="none"/>
        <c:tickLblPos val="nextTo"/>
        <c:crossAx val="1414201840"/>
        <c:crosses val="autoZero"/>
        <c:crossBetween val="between"/>
      </c:valAx>
      <c:catAx>
        <c:axId val="1414201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t" anchorCtr="0"/>
          <a:lstStyle/>
          <a:p>
            <a:pPr>
              <a:defRPr lang="es-ES_tradnl" sz="1064" b="0" i="0" u="none" strike="noStrike" kern="1200" cap="none" spc="120" normalizeH="0" baseline="0" noProof="0">
                <a:solidFill>
                  <a:srgbClr val="2C2A29"/>
                </a:solidFill>
                <a:latin typeface="CIBFont Sans Light" panose="020B0603020202020104" pitchFamily="34" charset="77"/>
                <a:ea typeface="+mn-ea"/>
                <a:cs typeface="+mn-cs"/>
              </a:defRPr>
            </a:pPr>
            <a:endParaRPr lang="es-CO"/>
          </a:p>
        </c:txPr>
        <c:crossAx val="1414195120"/>
        <c:crosses val="autoZero"/>
        <c:auto val="1"/>
        <c:lblAlgn val="ctr"/>
        <c:lblOffset val="100"/>
        <c:noMultiLvlLbl val="0"/>
      </c:catAx>
    </c:plotArea>
    <c:plotVisOnly val="1"/>
    <c:dispBlanksAs val="gap"/>
    <c:showDLblsOverMax val="0"/>
    <c:extLst/>
  </c:chart>
  <c:txPr>
    <a:bodyPr/>
    <a:lstStyle/>
    <a:p>
      <a:pPr>
        <a:defRPr lang="es-ES_tradnl" b="0" i="0" noProof="0">
          <a:solidFill>
            <a:srgbClr val="2C2A29"/>
          </a:solidFill>
          <a:latin typeface="CIBFont Sans Light" panose="020B0603020202020104" pitchFamily="34" charset="77"/>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063CD"/>
            </a:solidFill>
            <a:ln>
              <a:noFill/>
            </a:ln>
            <a:effectLst/>
          </c:spPr>
          <c:invertIfNegative val="0"/>
          <c:dPt>
            <c:idx val="0"/>
            <c:invertIfNegative val="0"/>
            <c:bubble3D val="0"/>
            <c:extLst>
              <c:ext xmlns:c16="http://schemas.microsoft.com/office/drawing/2014/chart" uri="{C3380CC4-5D6E-409C-BE32-E72D297353CC}">
                <c16:uniqueId val="{00000000-EB9A-4D2F-BDCD-3EEBEA0EBD88}"/>
              </c:ext>
            </c:extLst>
          </c:dPt>
          <c:dPt>
            <c:idx val="1"/>
            <c:invertIfNegative val="0"/>
            <c:bubble3D val="0"/>
            <c:extLst>
              <c:ext xmlns:c16="http://schemas.microsoft.com/office/drawing/2014/chart" uri="{C3380CC4-5D6E-409C-BE32-E72D297353CC}">
                <c16:uniqueId val="{00000001-EB9A-4D2F-BDCD-3EEBEA0EBD88}"/>
              </c:ext>
            </c:extLst>
          </c:dPt>
          <c:dPt>
            <c:idx val="2"/>
            <c:invertIfNegative val="0"/>
            <c:bubble3D val="0"/>
            <c:extLst>
              <c:ext xmlns:c16="http://schemas.microsoft.com/office/drawing/2014/chart" uri="{C3380CC4-5D6E-409C-BE32-E72D297353CC}">
                <c16:uniqueId val="{00000002-EB9A-4D2F-BDCD-3EEBEA0EBD88}"/>
              </c:ext>
            </c:extLst>
          </c:dPt>
          <c:dLbls>
            <c:spPr>
              <a:noFill/>
              <a:ln>
                <a:noFill/>
              </a:ln>
              <a:effectLst/>
            </c:spPr>
            <c:txPr>
              <a:bodyPr rot="0" vert="horz"/>
              <a:lstStyle/>
              <a:p>
                <a:pPr>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Nacionalidades!$I$4:$I$34</c:f>
              <c:strCache>
                <c:ptCount val="10"/>
                <c:pt idx="0">
                  <c:v>COLOMBIANO</c:v>
                </c:pt>
                <c:pt idx="1">
                  <c:v>GUATEMALTECO</c:v>
                </c:pt>
                <c:pt idx="2">
                  <c:v>SALVADOREÑO</c:v>
                </c:pt>
                <c:pt idx="3">
                  <c:v>PANAMEÑO</c:v>
                </c:pt>
                <c:pt idx="4">
                  <c:v>VENEZOLANO</c:v>
                </c:pt>
                <c:pt idx="5">
                  <c:v>AFGANO</c:v>
                </c:pt>
                <c:pt idx="6">
                  <c:v>ESTADOUNIDENSE</c:v>
                </c:pt>
                <c:pt idx="7">
                  <c:v>PUERTORRIQUEÑOS</c:v>
                </c:pt>
                <c:pt idx="8">
                  <c:v>MEXICANO</c:v>
                </c:pt>
                <c:pt idx="9">
                  <c:v>ECUATORIANO</c:v>
                </c:pt>
              </c:strCache>
            </c:strRef>
          </c:cat>
          <c:val>
            <c:numRef>
              <c:f>Nacionalidades!$M$4:$M$34</c:f>
              <c:numCache>
                <c:formatCode>0.00%</c:formatCode>
                <c:ptCount val="10"/>
                <c:pt idx="0">
                  <c:v>0.69508928571428574</c:v>
                </c:pt>
                <c:pt idx="1">
                  <c:v>0.13125000000000001</c:v>
                </c:pt>
                <c:pt idx="2">
                  <c:v>8.8839285714285718E-2</c:v>
                </c:pt>
                <c:pt idx="3">
                  <c:v>7.4776785714285712E-2</c:v>
                </c:pt>
                <c:pt idx="4">
                  <c:v>2.0089285714285712E-3</c:v>
                </c:pt>
                <c:pt idx="5">
                  <c:v>1.1160714285714285E-3</c:v>
                </c:pt>
                <c:pt idx="6">
                  <c:v>8.9285714285714283E-4</c:v>
                </c:pt>
                <c:pt idx="7">
                  <c:v>8.9285714285714283E-4</c:v>
                </c:pt>
                <c:pt idx="8">
                  <c:v>6.6964285714285715E-4</c:v>
                </c:pt>
                <c:pt idx="9">
                  <c:v>8.9285714285714283E-4</c:v>
                </c:pt>
              </c:numCache>
            </c:numRef>
          </c:val>
          <c:extLst>
            <c:ext xmlns:c16="http://schemas.microsoft.com/office/drawing/2014/chart" uri="{C3380CC4-5D6E-409C-BE32-E72D297353CC}">
              <c16:uniqueId val="{00000003-EB9A-4D2F-BDCD-3EEBEA0EBD88}"/>
            </c:ext>
          </c:extLst>
        </c:ser>
        <c:dLbls>
          <c:dLblPos val="outEnd"/>
          <c:showLegendKey val="0"/>
          <c:showVal val="1"/>
          <c:showCatName val="0"/>
          <c:showSerName val="0"/>
          <c:showPercent val="0"/>
          <c:showBubbleSize val="0"/>
        </c:dLbls>
        <c:gapWidth val="444"/>
        <c:axId val="1414201840"/>
        <c:axId val="1414195120"/>
      </c:barChart>
      <c:valAx>
        <c:axId val="1414195120"/>
        <c:scaling>
          <c:orientation val="minMax"/>
        </c:scaling>
        <c:delete val="1"/>
        <c:axPos val="l"/>
        <c:numFmt formatCode="0.00%" sourceLinked="1"/>
        <c:majorTickMark val="out"/>
        <c:minorTickMark val="none"/>
        <c:tickLblPos val="nextTo"/>
        <c:crossAx val="1414201840"/>
        <c:crosses val="autoZero"/>
        <c:crossBetween val="between"/>
      </c:valAx>
      <c:catAx>
        <c:axId val="1414201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noFill/>
            <a:round/>
          </a:ln>
          <a:effectLst/>
        </c:spPr>
        <c:txPr>
          <a:bodyPr rot="-60000000" vert="horz"/>
          <a:lstStyle/>
          <a:p>
            <a:pPr>
              <a:defRPr/>
            </a:pPr>
            <a:endParaRPr lang="es-CO"/>
          </a:p>
        </c:txPr>
        <c:crossAx val="1414195120"/>
        <c:crosses val="autoZero"/>
        <c:auto val="1"/>
        <c:lblAlgn val="ctr"/>
        <c:lblOffset val="100"/>
        <c:noMultiLvlLbl val="0"/>
      </c:catAx>
    </c:plotArea>
    <c:plotVisOnly val="1"/>
    <c:dispBlanksAs val="gap"/>
    <c:showDLblsOverMax val="0"/>
    <c:extLst/>
  </c:chart>
  <c:txPr>
    <a:bodyPr/>
    <a:lstStyle/>
    <a:p>
      <a:pPr>
        <a:defRPr lang="es-ES_tradnl" sz="900" b="0" i="0" noProof="0">
          <a:solidFill>
            <a:srgbClr val="2C2A29"/>
          </a:solidFill>
          <a:latin typeface="CIBFont Sans Light" panose="020B0603020202020104" pitchFamily="34" charset="77"/>
        </a:defRPr>
      </a:pPr>
      <a:endParaRPr lang="es-C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9063CD"/>
            </a:solidFill>
            <a:ln>
              <a:noFill/>
            </a:ln>
            <a:effectLst/>
          </c:spPr>
          <c:invertIfNegative val="0"/>
          <c:dLbls>
            <c:dLbl>
              <c:idx val="7"/>
              <c:tx>
                <c:rich>
                  <a:bodyPr/>
                  <a:lstStyle/>
                  <a:p>
                    <a:fld id="{B7368E35-FE2F-4D35-93DF-E3EDF75878A4}" type="VALUE">
                      <a:rPr lang="en-US" smtClean="0"/>
                      <a:pPr/>
                      <a:t>[VALOR]</a:t>
                    </a:fld>
                    <a:endParaRPr lang="es-CO"/>
                  </a:p>
                </c:rich>
              </c:tx>
              <c:dLblPos val="outEnd"/>
              <c:showLegendKey val="0"/>
              <c:showVal val="1"/>
              <c:showCatName val="0"/>
              <c:showSerName val="0"/>
              <c:showPercent val="0"/>
              <c:showBubbleSize val="0"/>
              <c:extLst>
                <c:ext xmlns:c15="http://schemas.microsoft.com/office/drawing/2012/chart" uri="{CE6537A1-D6FC-4f65-9D91-7224C49458BB}">
                  <c15:layout>
                    <c:manualLayout>
                      <c:w val="3.6334540766285547E-2"/>
                      <c:h val="5.6430786654052698E-2"/>
                    </c:manualLayout>
                  </c15:layout>
                  <c15:dlblFieldTable/>
                  <c15:showDataLabelsRange val="0"/>
                </c:ext>
                <c:ext xmlns:c16="http://schemas.microsoft.com/office/drawing/2014/chart" uri="{C3380CC4-5D6E-409C-BE32-E72D297353CC}">
                  <c16:uniqueId val="{00000004-2EE4-4DFD-ACC7-E15D9690F743}"/>
                </c:ext>
              </c:extLst>
            </c:dLbl>
            <c:spPr>
              <a:noFill/>
              <a:ln>
                <a:noFill/>
              </a:ln>
              <a:effectLst/>
            </c:spPr>
            <c:txPr>
              <a:bodyPr rot="0" vert="horz"/>
              <a:lstStyle/>
              <a:p>
                <a:pPr>
                  <a:defRPr b="1"/>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Nacionalidades!$K$4:$K$34</c:f>
              <c:strCache>
                <c:ptCount val="10"/>
                <c:pt idx="0">
                  <c:v>PERUANO</c:v>
                </c:pt>
                <c:pt idx="1">
                  <c:v>NICARAGÜENSE</c:v>
                </c:pt>
                <c:pt idx="2">
                  <c:v>CHILENO</c:v>
                </c:pt>
                <c:pt idx="3">
                  <c:v>COSTARRICENSE</c:v>
                </c:pt>
                <c:pt idx="4">
                  <c:v>ESPAÑOL</c:v>
                </c:pt>
                <c:pt idx="5">
                  <c:v>ISLAS GEORGIAS DEL SUR</c:v>
                </c:pt>
                <c:pt idx="6">
                  <c:v>CANADIENSE</c:v>
                </c:pt>
                <c:pt idx="7">
                  <c:v>BRASILEÑO</c:v>
                </c:pt>
                <c:pt idx="8">
                  <c:v>JAPONES</c:v>
                </c:pt>
                <c:pt idx="9">
                  <c:v>URUGUAYO</c:v>
                </c:pt>
              </c:strCache>
              <c:extLst/>
            </c:strRef>
          </c:cat>
          <c:val>
            <c:numRef>
              <c:f>Nacionalidades!$O$4:$O$34</c:f>
              <c:numCache>
                <c:formatCode>0.00%</c:formatCode>
                <c:ptCount val="10"/>
                <c:pt idx="0">
                  <c:v>4.4642857142857141E-4</c:v>
                </c:pt>
                <c:pt idx="1">
                  <c:v>6.6964285714285715E-4</c:v>
                </c:pt>
                <c:pt idx="2">
                  <c:v>2.2321428571428571E-4</c:v>
                </c:pt>
                <c:pt idx="3">
                  <c:v>6.6964285714285715E-4</c:v>
                </c:pt>
                <c:pt idx="4">
                  <c:v>4.4642857142857141E-4</c:v>
                </c:pt>
                <c:pt idx="5">
                  <c:v>2.2321428571428571E-4</c:v>
                </c:pt>
                <c:pt idx="6">
                  <c:v>2.2321428571428571E-4</c:v>
                </c:pt>
                <c:pt idx="7" formatCode="0.000%">
                  <c:v>2.2321428571428571E-4</c:v>
                </c:pt>
                <c:pt idx="8" formatCode="0.000%">
                  <c:v>2.2321428571428571E-4</c:v>
                </c:pt>
                <c:pt idx="9" formatCode="0.000%">
                  <c:v>2.2321428571428571E-4</c:v>
                </c:pt>
              </c:numCache>
              <c:extLst/>
            </c:numRef>
          </c:val>
          <c:extLst>
            <c:ext xmlns:c16="http://schemas.microsoft.com/office/drawing/2014/chart" uri="{C3380CC4-5D6E-409C-BE32-E72D297353CC}">
              <c16:uniqueId val="{00000000-2EE4-4DFD-ACC7-E15D9690F743}"/>
            </c:ext>
          </c:extLst>
        </c:ser>
        <c:dLbls>
          <c:dLblPos val="outEnd"/>
          <c:showLegendKey val="0"/>
          <c:showVal val="1"/>
          <c:showCatName val="0"/>
          <c:showSerName val="0"/>
          <c:showPercent val="0"/>
          <c:showBubbleSize val="0"/>
        </c:dLbls>
        <c:gapWidth val="444"/>
        <c:axId val="1414201840"/>
        <c:axId val="1414195120"/>
      </c:barChart>
      <c:valAx>
        <c:axId val="1414195120"/>
        <c:scaling>
          <c:orientation val="minMax"/>
        </c:scaling>
        <c:delete val="1"/>
        <c:axPos val="l"/>
        <c:numFmt formatCode="0.00%" sourceLinked="1"/>
        <c:majorTickMark val="out"/>
        <c:minorTickMark val="none"/>
        <c:tickLblPos val="nextTo"/>
        <c:crossAx val="1414201840"/>
        <c:crosses val="autoZero"/>
        <c:crossBetween val="between"/>
      </c:valAx>
      <c:catAx>
        <c:axId val="1414201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noFill/>
            <a:round/>
          </a:ln>
          <a:effectLst/>
        </c:spPr>
        <c:txPr>
          <a:bodyPr rot="-60000000" vert="horz"/>
          <a:lstStyle/>
          <a:p>
            <a:pPr>
              <a:defRPr/>
            </a:pPr>
            <a:endParaRPr lang="es-CO"/>
          </a:p>
        </c:txPr>
        <c:crossAx val="1414195120"/>
        <c:crosses val="autoZero"/>
        <c:auto val="1"/>
        <c:lblAlgn val="ctr"/>
        <c:lblOffset val="100"/>
        <c:noMultiLvlLbl val="0"/>
      </c:catAx>
    </c:plotArea>
    <c:plotVisOnly val="1"/>
    <c:dispBlanksAs val="gap"/>
    <c:showDLblsOverMax val="0"/>
    <c:extLst/>
  </c:chart>
  <c:txPr>
    <a:bodyPr/>
    <a:lstStyle/>
    <a:p>
      <a:pPr>
        <a:defRPr lang="es-ES_tradnl" sz="900" b="0" i="0" noProof="0">
          <a:solidFill>
            <a:srgbClr val="2C2A29"/>
          </a:solidFill>
          <a:latin typeface="CIBFont Sans Light" panose="020B0603020202020104" pitchFamily="34" charset="77"/>
        </a:defRPr>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Total</a:t>
            </a:r>
          </a:p>
        </c:rich>
      </c:tx>
      <c:overlay val="0"/>
      <c:spPr>
        <a:noFill/>
        <a:ln>
          <a:noFill/>
        </a:ln>
        <a:effectLst/>
      </c:spPr>
    </c:title>
    <c:autoTitleDeleted val="0"/>
    <c:plotArea>
      <c:layout/>
      <c:doughnutChart>
        <c:varyColors val="1"/>
        <c:ser>
          <c:idx val="0"/>
          <c:order val="0"/>
          <c:spPr>
            <a:effectLst/>
          </c:spPr>
          <c:dPt>
            <c:idx val="0"/>
            <c:bubble3D val="0"/>
            <c:explosion val="13"/>
            <c:spPr>
              <a:solidFill>
                <a:srgbClr val="FFF324"/>
              </a:solidFill>
              <a:ln>
                <a:noFill/>
              </a:ln>
              <a:effectLst/>
            </c:spPr>
            <c:extLst>
              <c:ext xmlns:c16="http://schemas.microsoft.com/office/drawing/2014/chart" uri="{C3380CC4-5D6E-409C-BE32-E72D297353CC}">
                <c16:uniqueId val="{00000001-0D25-4D7E-B3BE-A95042D7C7AC}"/>
              </c:ext>
            </c:extLst>
          </c:dPt>
          <c:dPt>
            <c:idx val="1"/>
            <c:bubble3D val="0"/>
            <c:spPr>
              <a:solidFill>
                <a:schemeClr val="accent2"/>
              </a:solidFill>
              <a:ln>
                <a:noFill/>
              </a:ln>
              <a:effectLst/>
            </c:spPr>
            <c:extLst>
              <c:ext xmlns:c16="http://schemas.microsoft.com/office/drawing/2014/chart" uri="{C3380CC4-5D6E-409C-BE32-E72D297353CC}">
                <c16:uniqueId val="{00000003-0D25-4D7E-B3BE-A95042D7C7AC}"/>
              </c:ext>
            </c:extLst>
          </c:dPt>
          <c:dPt>
            <c:idx val="2"/>
            <c:bubble3D val="0"/>
            <c:spPr>
              <a:solidFill>
                <a:schemeClr val="accent3"/>
              </a:solidFill>
              <a:ln>
                <a:noFill/>
              </a:ln>
              <a:effectLst/>
            </c:spPr>
            <c:extLst>
              <c:ext xmlns:c16="http://schemas.microsoft.com/office/drawing/2014/chart" uri="{C3380CC4-5D6E-409C-BE32-E72D297353CC}">
                <c16:uniqueId val="{00000005-0D25-4D7E-B3BE-A95042D7C7AC}"/>
              </c:ext>
            </c:extLst>
          </c:dPt>
          <c:dPt>
            <c:idx val="3"/>
            <c:bubble3D val="0"/>
            <c:spPr>
              <a:solidFill>
                <a:schemeClr val="accent4"/>
              </a:solidFill>
              <a:ln>
                <a:noFill/>
              </a:ln>
              <a:effectLst/>
            </c:spPr>
            <c:extLst>
              <c:ext xmlns:c16="http://schemas.microsoft.com/office/drawing/2014/chart" uri="{C3380CC4-5D6E-409C-BE32-E72D297353CC}">
                <c16:uniqueId val="{00000007-0D25-4D7E-B3BE-A95042D7C7AC}"/>
              </c:ext>
            </c:extLst>
          </c:dPt>
          <c:dPt>
            <c:idx val="4"/>
            <c:bubble3D val="0"/>
            <c:spPr>
              <a:solidFill>
                <a:schemeClr val="accent5"/>
              </a:solidFill>
              <a:ln>
                <a:noFill/>
              </a:ln>
              <a:effectLst/>
            </c:spPr>
            <c:extLst>
              <c:ext xmlns:c16="http://schemas.microsoft.com/office/drawing/2014/chart" uri="{C3380CC4-5D6E-409C-BE32-E72D297353CC}">
                <c16:uniqueId val="{00000009-0D25-4D7E-B3BE-A95042D7C7AC}"/>
              </c:ext>
            </c:extLst>
          </c:dPt>
          <c:dPt>
            <c:idx val="5"/>
            <c:bubble3D val="0"/>
            <c:spPr>
              <a:solidFill>
                <a:schemeClr val="accent6"/>
              </a:solidFill>
              <a:ln>
                <a:noFill/>
              </a:ln>
              <a:effectLst/>
            </c:spPr>
            <c:extLst>
              <c:ext xmlns:c16="http://schemas.microsoft.com/office/drawing/2014/chart" uri="{C3380CC4-5D6E-409C-BE32-E72D297353CC}">
                <c16:uniqueId val="{0000000B-0D25-4D7E-B3BE-A95042D7C7AC}"/>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0D25-4D7E-B3BE-A95042D7C7AC}"/>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0D25-4D7E-B3BE-A95042D7C7AC}"/>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0D25-4D7E-B3BE-A95042D7C7AC}"/>
              </c:ext>
            </c:extLst>
          </c:dPt>
          <c:dPt>
            <c:idx val="9"/>
            <c:bubble3D val="0"/>
            <c:spPr>
              <a:solidFill>
                <a:schemeClr val="accent4">
                  <a:lumMod val="60000"/>
                </a:schemeClr>
              </a:solidFill>
              <a:ln>
                <a:noFill/>
              </a:ln>
              <a:effectLst/>
            </c:spPr>
            <c:extLst>
              <c:ext xmlns:c16="http://schemas.microsoft.com/office/drawing/2014/chart" uri="{C3380CC4-5D6E-409C-BE32-E72D297353CC}">
                <c16:uniqueId val="{00000013-0D25-4D7E-B3BE-A95042D7C7AC}"/>
              </c:ext>
            </c:extLst>
          </c:dPt>
          <c:dPt>
            <c:idx val="10"/>
            <c:bubble3D val="0"/>
            <c:spPr>
              <a:solidFill>
                <a:schemeClr val="accent5">
                  <a:lumMod val="60000"/>
                </a:schemeClr>
              </a:solidFill>
              <a:ln>
                <a:noFill/>
              </a:ln>
              <a:effectLst/>
            </c:spPr>
            <c:extLst>
              <c:ext xmlns:c16="http://schemas.microsoft.com/office/drawing/2014/chart" uri="{C3380CC4-5D6E-409C-BE32-E72D297353CC}">
                <c16:uniqueId val="{00000015-0D25-4D7E-B3BE-A95042D7C7AC}"/>
              </c:ext>
            </c:extLst>
          </c:dPt>
          <c:dPt>
            <c:idx val="11"/>
            <c:bubble3D val="0"/>
            <c:spPr>
              <a:solidFill>
                <a:schemeClr val="accent6">
                  <a:lumMod val="60000"/>
                </a:schemeClr>
              </a:solidFill>
              <a:ln>
                <a:noFill/>
              </a:ln>
              <a:effectLst/>
            </c:spPr>
            <c:extLst>
              <c:ext xmlns:c16="http://schemas.microsoft.com/office/drawing/2014/chart" uri="{C3380CC4-5D6E-409C-BE32-E72D297353CC}">
                <c16:uniqueId val="{00000017-0D25-4D7E-B3BE-A95042D7C7AC}"/>
              </c:ext>
            </c:extLst>
          </c:dPt>
          <c:dPt>
            <c:idx val="12"/>
            <c:bubble3D val="0"/>
            <c:spPr>
              <a:solidFill>
                <a:schemeClr val="accent1">
                  <a:lumMod val="80000"/>
                  <a:lumOff val="20000"/>
                </a:schemeClr>
              </a:solidFill>
              <a:ln>
                <a:noFill/>
              </a:ln>
              <a:effectLst/>
            </c:spPr>
            <c:extLst>
              <c:ext xmlns:c16="http://schemas.microsoft.com/office/drawing/2014/chart" uri="{C3380CC4-5D6E-409C-BE32-E72D297353CC}">
                <c16:uniqueId val="{00000019-0D25-4D7E-B3BE-A95042D7C7AC}"/>
              </c:ext>
            </c:extLst>
          </c:dPt>
          <c:dPt>
            <c:idx val="13"/>
            <c:bubble3D val="0"/>
            <c:spPr>
              <a:solidFill>
                <a:schemeClr val="accent2">
                  <a:lumMod val="80000"/>
                  <a:lumOff val="20000"/>
                </a:schemeClr>
              </a:solidFill>
              <a:ln>
                <a:noFill/>
              </a:ln>
              <a:effectLst/>
            </c:spPr>
            <c:extLst>
              <c:ext xmlns:c16="http://schemas.microsoft.com/office/drawing/2014/chart" uri="{C3380CC4-5D6E-409C-BE32-E72D297353CC}">
                <c16:uniqueId val="{0000001B-0D25-4D7E-B3BE-A95042D7C7AC}"/>
              </c:ext>
            </c:extLst>
          </c:dPt>
          <c:dPt>
            <c:idx val="14"/>
            <c:bubble3D val="0"/>
            <c:spPr>
              <a:solidFill>
                <a:schemeClr val="accent3">
                  <a:lumMod val="80000"/>
                  <a:lumOff val="20000"/>
                </a:schemeClr>
              </a:solidFill>
              <a:ln>
                <a:noFill/>
              </a:ln>
              <a:effectLst/>
            </c:spPr>
            <c:extLst>
              <c:ext xmlns:c16="http://schemas.microsoft.com/office/drawing/2014/chart" uri="{C3380CC4-5D6E-409C-BE32-E72D297353CC}">
                <c16:uniqueId val="{0000001D-0D25-4D7E-B3BE-A95042D7C7AC}"/>
              </c:ext>
            </c:extLst>
          </c:dPt>
          <c:dPt>
            <c:idx val="15"/>
            <c:bubble3D val="0"/>
            <c:spPr>
              <a:solidFill>
                <a:schemeClr val="accent4">
                  <a:lumMod val="80000"/>
                  <a:lumOff val="20000"/>
                </a:schemeClr>
              </a:solidFill>
              <a:ln>
                <a:noFill/>
              </a:ln>
              <a:effectLst/>
            </c:spPr>
            <c:extLst>
              <c:ext xmlns:c16="http://schemas.microsoft.com/office/drawing/2014/chart" uri="{C3380CC4-5D6E-409C-BE32-E72D297353CC}">
                <c16:uniqueId val="{0000001F-0D25-4D7E-B3BE-A95042D7C7AC}"/>
              </c:ext>
            </c:extLst>
          </c:dPt>
          <c:dPt>
            <c:idx val="16"/>
            <c:bubble3D val="0"/>
            <c:spPr>
              <a:solidFill>
                <a:schemeClr val="accent5">
                  <a:lumMod val="80000"/>
                  <a:lumOff val="20000"/>
                </a:schemeClr>
              </a:solidFill>
              <a:ln>
                <a:noFill/>
              </a:ln>
              <a:effectLst/>
            </c:spPr>
            <c:extLst>
              <c:ext xmlns:c16="http://schemas.microsoft.com/office/drawing/2014/chart" uri="{C3380CC4-5D6E-409C-BE32-E72D297353CC}">
                <c16:uniqueId val="{00000021-0D25-4D7E-B3BE-A95042D7C7AC}"/>
              </c:ext>
            </c:extLst>
          </c:dPt>
          <c:dPt>
            <c:idx val="17"/>
            <c:bubble3D val="0"/>
            <c:spPr>
              <a:solidFill>
                <a:schemeClr val="accent6">
                  <a:lumMod val="80000"/>
                  <a:lumOff val="20000"/>
                </a:schemeClr>
              </a:solidFill>
              <a:ln>
                <a:noFill/>
              </a:ln>
              <a:effectLst/>
            </c:spPr>
            <c:extLst>
              <c:ext xmlns:c16="http://schemas.microsoft.com/office/drawing/2014/chart" uri="{C3380CC4-5D6E-409C-BE32-E72D297353CC}">
                <c16:uniqueId val="{00000023-0D25-4D7E-B3BE-A95042D7C7AC}"/>
              </c:ext>
            </c:extLst>
          </c:dPt>
          <c:dPt>
            <c:idx val="18"/>
            <c:bubble3D val="0"/>
            <c:spPr>
              <a:solidFill>
                <a:schemeClr val="accent1">
                  <a:lumMod val="80000"/>
                </a:schemeClr>
              </a:solidFill>
              <a:ln>
                <a:noFill/>
              </a:ln>
              <a:effectLst/>
            </c:spPr>
            <c:extLst>
              <c:ext xmlns:c16="http://schemas.microsoft.com/office/drawing/2014/chart" uri="{C3380CC4-5D6E-409C-BE32-E72D297353CC}">
                <c16:uniqueId val="{00000025-0D25-4D7E-B3BE-A95042D7C7AC}"/>
              </c:ext>
            </c:extLst>
          </c:dPt>
          <c:cat>
            <c:strRef>
              <c:f>Nacionalidades!$C$53:$C$71</c:f>
              <c:strCache>
                <c:ptCount val="19"/>
                <c:pt idx="0">
                  <c:v>99.58% COLOMBIANO</c:v>
                </c:pt>
                <c:pt idx="1">
                  <c:v>0.13% AFGANO</c:v>
                </c:pt>
                <c:pt idx="2">
                  <c:v>0.06% VENEZOLANO</c:v>
                </c:pt>
                <c:pt idx="3">
                  <c:v>0.09% ESTADOUNIDENSE</c:v>
                </c:pt>
                <c:pt idx="4">
                  <c:v>0.02% CUBANO</c:v>
                </c:pt>
                <c:pt idx="5">
                  <c:v>0.01% ISLAS GEORGIAS DEL SUR</c:v>
                </c:pt>
                <c:pt idx="6">
                  <c:v>0.01% CANADIENSE</c:v>
                </c:pt>
                <c:pt idx="7">
                  <c:v>0.01% MEXICANO</c:v>
                </c:pt>
                <c:pt idx="8">
                  <c:v>0.01% CHILENO</c:v>
                </c:pt>
                <c:pt idx="9">
                  <c:v>0.01% MACAO</c:v>
                </c:pt>
                <c:pt idx="10">
                  <c:v>0.00% FIYIANO</c:v>
                </c:pt>
                <c:pt idx="11">
                  <c:v>0.00% LITUANO</c:v>
                </c:pt>
                <c:pt idx="12">
                  <c:v>0.00% PERUANO</c:v>
                </c:pt>
                <c:pt idx="13">
                  <c:v>0.00% GRIEGO</c:v>
                </c:pt>
                <c:pt idx="14">
                  <c:v>0.00% COMORAS</c:v>
                </c:pt>
                <c:pt idx="15">
                  <c:v>0.00% ESPAÑOL</c:v>
                </c:pt>
                <c:pt idx="16">
                  <c:v>0.00% CONGOLEÑO</c:v>
                </c:pt>
                <c:pt idx="17">
                  <c:v>0.00% JAPONES</c:v>
                </c:pt>
                <c:pt idx="18">
                  <c:v>0.00% ARGENTINO</c:v>
                </c:pt>
              </c:strCache>
            </c:strRef>
          </c:cat>
          <c:val>
            <c:numRef>
              <c:f>Nacionalidades!$F$53:$F$71</c:f>
              <c:numCache>
                <c:formatCode>0.0%</c:formatCode>
                <c:ptCount val="19"/>
                <c:pt idx="0">
                  <c:v>0.99589073079617085</c:v>
                </c:pt>
                <c:pt idx="1">
                  <c:v>1.354190987625496E-3</c:v>
                </c:pt>
                <c:pt idx="2">
                  <c:v>6.5374737333644638E-4</c:v>
                </c:pt>
                <c:pt idx="3">
                  <c:v>9.3392481905206633E-4</c:v>
                </c:pt>
                <c:pt idx="4">
                  <c:v>1.8678496381041327E-4</c:v>
                </c:pt>
                <c:pt idx="5">
                  <c:v>1.4008872285780995E-4</c:v>
                </c:pt>
                <c:pt idx="6">
                  <c:v>9.3392481905206633E-5</c:v>
                </c:pt>
                <c:pt idx="7">
                  <c:v>1.4008872285780995E-4</c:v>
                </c:pt>
                <c:pt idx="8">
                  <c:v>9.3392481905206633E-5</c:v>
                </c:pt>
                <c:pt idx="9">
                  <c:v>9.3392481905206633E-5</c:v>
                </c:pt>
                <c:pt idx="10">
                  <c:v>4.6696240952603317E-5</c:v>
                </c:pt>
                <c:pt idx="11">
                  <c:v>4.6696240952603317E-5</c:v>
                </c:pt>
                <c:pt idx="12">
                  <c:v>4.6696240952603317E-5</c:v>
                </c:pt>
                <c:pt idx="13">
                  <c:v>4.6696240952603317E-5</c:v>
                </c:pt>
                <c:pt idx="14">
                  <c:v>4.6696240952603317E-5</c:v>
                </c:pt>
                <c:pt idx="15">
                  <c:v>4.6696240952603317E-5</c:v>
                </c:pt>
                <c:pt idx="16">
                  <c:v>4.6696240952603317E-5</c:v>
                </c:pt>
                <c:pt idx="17">
                  <c:v>4.6696240952603317E-5</c:v>
                </c:pt>
                <c:pt idx="18">
                  <c:v>4.6696240952603317E-5</c:v>
                </c:pt>
              </c:numCache>
            </c:numRef>
          </c:val>
          <c:extLst>
            <c:ext xmlns:c16="http://schemas.microsoft.com/office/drawing/2014/chart" uri="{C3380CC4-5D6E-409C-BE32-E72D297353CC}">
              <c16:uniqueId val="{00000026-396D-42C1-858D-BF5C33ECD90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legend>
    <c:plotVisOnly val="1"/>
    <c:dispBlanksAs val="gap"/>
    <c:showDLblsOverMax val="0"/>
  </c:chart>
  <c:spPr>
    <a:solidFill>
      <a:schemeClr val="bg1"/>
    </a:solidFill>
    <a:ln w="6350" cap="flat" cmpd="sng" algn="ctr">
      <a:noFill/>
      <a:prstDash val="solid"/>
      <a:round/>
    </a:ln>
    <a:effectLst/>
  </c:spPr>
  <c:txPr>
    <a:bodyPr/>
    <a:lstStyle/>
    <a:p>
      <a:pPr>
        <a:defRPr sz="1000">
          <a:latin typeface="+mn-lt"/>
        </a:defRPr>
      </a:pPr>
      <a:endParaRPr lang="es-C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Jefes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rgbClr val="FFF324"/>
              </a:solidFill>
              <a:ln>
                <a:noFill/>
              </a:ln>
              <a:effectLst/>
            </c:spPr>
            <c:extLst>
              <c:ext xmlns:c16="http://schemas.microsoft.com/office/drawing/2014/chart" uri="{C3380CC4-5D6E-409C-BE32-E72D297353CC}">
                <c16:uniqueId val="{00000001-CF6D-44F6-8EA7-B428A03427FD}"/>
              </c:ext>
            </c:extLst>
          </c:dPt>
          <c:dPt>
            <c:idx val="1"/>
            <c:bubble3D val="0"/>
            <c:spPr>
              <a:solidFill>
                <a:schemeClr val="accent2"/>
              </a:solidFill>
              <a:ln>
                <a:noFill/>
              </a:ln>
              <a:effectLst/>
            </c:spPr>
            <c:extLst>
              <c:ext xmlns:c16="http://schemas.microsoft.com/office/drawing/2014/chart" uri="{C3380CC4-5D6E-409C-BE32-E72D297353CC}">
                <c16:uniqueId val="{00000003-CF6D-44F6-8EA7-B428A03427FD}"/>
              </c:ext>
            </c:extLst>
          </c:dPt>
          <c:dPt>
            <c:idx val="2"/>
            <c:bubble3D val="0"/>
            <c:spPr>
              <a:solidFill>
                <a:schemeClr val="accent3"/>
              </a:solidFill>
              <a:ln>
                <a:noFill/>
              </a:ln>
              <a:effectLst/>
            </c:spPr>
            <c:extLst>
              <c:ext xmlns:c16="http://schemas.microsoft.com/office/drawing/2014/chart" uri="{C3380CC4-5D6E-409C-BE32-E72D297353CC}">
                <c16:uniqueId val="{00000005-CF6D-44F6-8EA7-B428A03427FD}"/>
              </c:ext>
            </c:extLst>
          </c:dPt>
          <c:dPt>
            <c:idx val="3"/>
            <c:bubble3D val="0"/>
            <c:spPr>
              <a:solidFill>
                <a:schemeClr val="accent4"/>
              </a:solidFill>
              <a:ln>
                <a:noFill/>
              </a:ln>
              <a:effectLst/>
            </c:spPr>
            <c:extLst>
              <c:ext xmlns:c16="http://schemas.microsoft.com/office/drawing/2014/chart" uri="{C3380CC4-5D6E-409C-BE32-E72D297353CC}">
                <c16:uniqueId val="{00000007-CF6D-44F6-8EA7-B428A03427FD}"/>
              </c:ext>
            </c:extLst>
          </c:dPt>
          <c:dPt>
            <c:idx val="4"/>
            <c:bubble3D val="0"/>
            <c:spPr>
              <a:solidFill>
                <a:schemeClr val="accent5"/>
              </a:solidFill>
              <a:ln>
                <a:noFill/>
              </a:ln>
              <a:effectLst/>
            </c:spPr>
            <c:extLst>
              <c:ext xmlns:c16="http://schemas.microsoft.com/office/drawing/2014/chart" uri="{C3380CC4-5D6E-409C-BE32-E72D297353CC}">
                <c16:uniqueId val="{00000009-CF6D-44F6-8EA7-B428A03427FD}"/>
              </c:ext>
            </c:extLst>
          </c:dPt>
          <c:dPt>
            <c:idx val="5"/>
            <c:bubble3D val="0"/>
            <c:spPr>
              <a:solidFill>
                <a:schemeClr val="accent6"/>
              </a:solidFill>
              <a:ln>
                <a:noFill/>
              </a:ln>
              <a:effectLst/>
            </c:spPr>
            <c:extLst>
              <c:ext xmlns:c16="http://schemas.microsoft.com/office/drawing/2014/chart" uri="{C3380CC4-5D6E-409C-BE32-E72D297353CC}">
                <c16:uniqueId val="{0000000B-CF6D-44F6-8EA7-B428A03427FD}"/>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CF6D-44F6-8EA7-B428A03427FD}"/>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CF6D-44F6-8EA7-B428A03427FD}"/>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CF6D-44F6-8EA7-B428A03427FD}"/>
              </c:ext>
            </c:extLst>
          </c:dPt>
          <c:dPt>
            <c:idx val="9"/>
            <c:bubble3D val="0"/>
            <c:spPr>
              <a:solidFill>
                <a:schemeClr val="accent4">
                  <a:lumMod val="60000"/>
                </a:schemeClr>
              </a:solidFill>
              <a:ln>
                <a:noFill/>
              </a:ln>
              <a:effectLst/>
            </c:spPr>
            <c:extLst>
              <c:ext xmlns:c16="http://schemas.microsoft.com/office/drawing/2014/chart" uri="{C3380CC4-5D6E-409C-BE32-E72D297353CC}">
                <c16:uniqueId val="{00000013-CF6D-44F6-8EA7-B428A03427FD}"/>
              </c:ext>
            </c:extLst>
          </c:dPt>
          <c:dPt>
            <c:idx val="10"/>
            <c:bubble3D val="0"/>
            <c:spPr>
              <a:solidFill>
                <a:schemeClr val="accent5">
                  <a:lumMod val="60000"/>
                </a:schemeClr>
              </a:solidFill>
              <a:ln>
                <a:noFill/>
              </a:ln>
              <a:effectLst/>
            </c:spPr>
            <c:extLst>
              <c:ext xmlns:c16="http://schemas.microsoft.com/office/drawing/2014/chart" uri="{C3380CC4-5D6E-409C-BE32-E72D297353CC}">
                <c16:uniqueId val="{00000015-CF6D-44F6-8EA7-B428A03427FD}"/>
              </c:ext>
            </c:extLst>
          </c:dPt>
          <c:dPt>
            <c:idx val="11"/>
            <c:bubble3D val="0"/>
            <c:spPr>
              <a:solidFill>
                <a:schemeClr val="accent6">
                  <a:lumMod val="60000"/>
                </a:schemeClr>
              </a:solidFill>
              <a:ln>
                <a:noFill/>
              </a:ln>
              <a:effectLst/>
            </c:spPr>
            <c:extLst>
              <c:ext xmlns:c16="http://schemas.microsoft.com/office/drawing/2014/chart" uri="{C3380CC4-5D6E-409C-BE32-E72D297353CC}">
                <c16:uniqueId val="{00000017-CF6D-44F6-8EA7-B428A03427FD}"/>
              </c:ext>
            </c:extLst>
          </c:dPt>
          <c:dPt>
            <c:idx val="12"/>
            <c:bubble3D val="0"/>
            <c:spPr>
              <a:solidFill>
                <a:schemeClr val="accent1">
                  <a:lumMod val="80000"/>
                  <a:lumOff val="20000"/>
                </a:schemeClr>
              </a:solidFill>
              <a:ln>
                <a:noFill/>
              </a:ln>
              <a:effectLst/>
            </c:spPr>
            <c:extLst>
              <c:ext xmlns:c16="http://schemas.microsoft.com/office/drawing/2014/chart" uri="{C3380CC4-5D6E-409C-BE32-E72D297353CC}">
                <c16:uniqueId val="{00000019-CF6D-44F6-8EA7-B428A03427FD}"/>
              </c:ext>
            </c:extLst>
          </c:dPt>
          <c:dPt>
            <c:idx val="13"/>
            <c:bubble3D val="0"/>
            <c:spPr>
              <a:solidFill>
                <a:schemeClr val="accent2">
                  <a:lumMod val="80000"/>
                  <a:lumOff val="20000"/>
                </a:schemeClr>
              </a:solidFill>
              <a:ln>
                <a:noFill/>
              </a:ln>
              <a:effectLst/>
            </c:spPr>
            <c:extLst>
              <c:ext xmlns:c16="http://schemas.microsoft.com/office/drawing/2014/chart" uri="{C3380CC4-5D6E-409C-BE32-E72D297353CC}">
                <c16:uniqueId val="{0000001B-CF6D-44F6-8EA7-B428A03427FD}"/>
              </c:ext>
            </c:extLst>
          </c:dPt>
          <c:dPt>
            <c:idx val="14"/>
            <c:bubble3D val="0"/>
            <c:spPr>
              <a:solidFill>
                <a:schemeClr val="accent3">
                  <a:lumMod val="80000"/>
                  <a:lumOff val="20000"/>
                </a:schemeClr>
              </a:solidFill>
              <a:ln>
                <a:noFill/>
              </a:ln>
              <a:effectLst/>
            </c:spPr>
            <c:extLst>
              <c:ext xmlns:c16="http://schemas.microsoft.com/office/drawing/2014/chart" uri="{C3380CC4-5D6E-409C-BE32-E72D297353CC}">
                <c16:uniqueId val="{0000001D-CF6D-44F6-8EA7-B428A03427FD}"/>
              </c:ext>
            </c:extLst>
          </c:dPt>
          <c:dPt>
            <c:idx val="15"/>
            <c:bubble3D val="0"/>
            <c:spPr>
              <a:solidFill>
                <a:schemeClr val="accent4">
                  <a:lumMod val="80000"/>
                  <a:lumOff val="20000"/>
                </a:schemeClr>
              </a:solidFill>
              <a:ln>
                <a:noFill/>
              </a:ln>
              <a:effectLst/>
            </c:spPr>
            <c:extLst>
              <c:ext xmlns:c16="http://schemas.microsoft.com/office/drawing/2014/chart" uri="{C3380CC4-5D6E-409C-BE32-E72D297353CC}">
                <c16:uniqueId val="{0000001F-CF6D-44F6-8EA7-B428A03427FD}"/>
              </c:ext>
            </c:extLst>
          </c:dPt>
          <c:dPt>
            <c:idx val="16"/>
            <c:bubble3D val="0"/>
            <c:spPr>
              <a:solidFill>
                <a:schemeClr val="accent5">
                  <a:lumMod val="80000"/>
                  <a:lumOff val="20000"/>
                </a:schemeClr>
              </a:solidFill>
              <a:ln>
                <a:noFill/>
              </a:ln>
              <a:effectLst/>
            </c:spPr>
            <c:extLst>
              <c:ext xmlns:c16="http://schemas.microsoft.com/office/drawing/2014/chart" uri="{C3380CC4-5D6E-409C-BE32-E72D297353CC}">
                <c16:uniqueId val="{00000021-CF6D-44F6-8EA7-B428A03427FD}"/>
              </c:ext>
            </c:extLst>
          </c:dPt>
          <c:dPt>
            <c:idx val="17"/>
            <c:bubble3D val="0"/>
            <c:spPr>
              <a:solidFill>
                <a:schemeClr val="accent6">
                  <a:lumMod val="80000"/>
                  <a:lumOff val="20000"/>
                </a:schemeClr>
              </a:solidFill>
              <a:ln>
                <a:noFill/>
              </a:ln>
              <a:effectLst/>
            </c:spPr>
            <c:extLst>
              <c:ext xmlns:c16="http://schemas.microsoft.com/office/drawing/2014/chart" uri="{C3380CC4-5D6E-409C-BE32-E72D297353CC}">
                <c16:uniqueId val="{00000023-CF6D-44F6-8EA7-B428A03427FD}"/>
              </c:ext>
            </c:extLst>
          </c:dPt>
          <c:dPt>
            <c:idx val="18"/>
            <c:bubble3D val="0"/>
            <c:spPr>
              <a:solidFill>
                <a:schemeClr val="accent1">
                  <a:lumMod val="80000"/>
                </a:schemeClr>
              </a:solidFill>
              <a:ln>
                <a:noFill/>
              </a:ln>
              <a:effectLst/>
            </c:spPr>
            <c:extLst>
              <c:ext xmlns:c16="http://schemas.microsoft.com/office/drawing/2014/chart" uri="{C3380CC4-5D6E-409C-BE32-E72D297353CC}">
                <c16:uniqueId val="{00000025-CF6D-44F6-8EA7-B428A03427FD}"/>
              </c:ext>
            </c:extLst>
          </c:dPt>
          <c:cat>
            <c:strRef>
              <c:f>Nacionalidades!$B$53:$B$71</c:f>
              <c:strCache>
                <c:ptCount val="19"/>
                <c:pt idx="0">
                  <c:v>99.55% COLOMBIANO</c:v>
                </c:pt>
                <c:pt idx="1">
                  <c:v>0.16% AFGANO</c:v>
                </c:pt>
                <c:pt idx="2">
                  <c:v>0.03% VENEZOLANO</c:v>
                </c:pt>
                <c:pt idx="3">
                  <c:v>0.10% ESTADOUNIDENSE</c:v>
                </c:pt>
                <c:pt idx="4">
                  <c:v>0.00% CUBANO</c:v>
                </c:pt>
                <c:pt idx="5">
                  <c:v>0.03% ISLAS GEORGIAS DEL SUR</c:v>
                </c:pt>
                <c:pt idx="6">
                  <c:v>0.03% CANADIENSE</c:v>
                </c:pt>
                <c:pt idx="7">
                  <c:v>0.06% MEXICANO</c:v>
                </c:pt>
                <c:pt idx="8">
                  <c:v>0.00% CHILENO</c:v>
                </c:pt>
                <c:pt idx="9">
                  <c:v>0.00% MACAO</c:v>
                </c:pt>
                <c:pt idx="10">
                  <c:v>0.00% FIYIANO</c:v>
                </c:pt>
                <c:pt idx="11">
                  <c:v>0.00% LITUANO</c:v>
                </c:pt>
                <c:pt idx="12">
                  <c:v>0.00% PERUANO</c:v>
                </c:pt>
                <c:pt idx="13">
                  <c:v>0.00% GRIEGO</c:v>
                </c:pt>
                <c:pt idx="14">
                  <c:v>0.00% COMORAS</c:v>
                </c:pt>
                <c:pt idx="15">
                  <c:v>0.00% ESPAÑOL</c:v>
                </c:pt>
                <c:pt idx="16">
                  <c:v>0.00% CONGOLEÑO</c:v>
                </c:pt>
                <c:pt idx="17">
                  <c:v>0.03% JAPONES</c:v>
                </c:pt>
                <c:pt idx="18">
                  <c:v>0.00% ARGENTINO</c:v>
                </c:pt>
              </c:strCache>
            </c:strRef>
          </c:cat>
          <c:val>
            <c:numRef>
              <c:f>Nacionalidades!$H$53:$H$71</c:f>
              <c:numCache>
                <c:formatCode>0.00%</c:formatCode>
                <c:ptCount val="19"/>
                <c:pt idx="0">
                  <c:v>0.99545306917830467</c:v>
                </c:pt>
                <c:pt idx="1">
                  <c:v>1.6239038648911985E-3</c:v>
                </c:pt>
                <c:pt idx="2">
                  <c:v>3.2478077297823967E-4</c:v>
                </c:pt>
                <c:pt idx="3">
                  <c:v>9.7434231893471902E-4</c:v>
                </c:pt>
                <c:pt idx="4">
                  <c:v>0</c:v>
                </c:pt>
                <c:pt idx="5">
                  <c:v>3.2478077297823967E-4</c:v>
                </c:pt>
                <c:pt idx="6">
                  <c:v>3.2478077297823967E-4</c:v>
                </c:pt>
                <c:pt idx="7">
                  <c:v>6.4956154595647935E-4</c:v>
                </c:pt>
                <c:pt idx="8">
                  <c:v>0</c:v>
                </c:pt>
                <c:pt idx="9">
                  <c:v>0</c:v>
                </c:pt>
                <c:pt idx="10">
                  <c:v>0</c:v>
                </c:pt>
                <c:pt idx="11">
                  <c:v>0</c:v>
                </c:pt>
                <c:pt idx="12">
                  <c:v>0</c:v>
                </c:pt>
                <c:pt idx="13">
                  <c:v>0</c:v>
                </c:pt>
                <c:pt idx="14">
                  <c:v>0</c:v>
                </c:pt>
                <c:pt idx="15">
                  <c:v>0</c:v>
                </c:pt>
                <c:pt idx="16">
                  <c:v>0</c:v>
                </c:pt>
                <c:pt idx="17">
                  <c:v>3.2478077297823967E-4</c:v>
                </c:pt>
                <c:pt idx="18">
                  <c:v>0</c:v>
                </c:pt>
              </c:numCache>
            </c:numRef>
          </c:val>
          <c:extLst>
            <c:ext xmlns:c16="http://schemas.microsoft.com/office/drawing/2014/chart" uri="{C3380CC4-5D6E-409C-BE32-E72D297353CC}">
              <c16:uniqueId val="{00000026-CF6D-44F6-8EA7-B428A03427F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legend>
    <c:plotVisOnly val="1"/>
    <c:dispBlanksAs val="gap"/>
    <c:showDLblsOverMax val="0"/>
  </c:chart>
  <c:spPr>
    <a:solidFill>
      <a:schemeClr val="bg1"/>
    </a:solidFill>
    <a:ln w="6350" cap="flat" cmpd="sng" algn="ctr">
      <a:noFill/>
      <a:prstDash val="solid"/>
      <a:round/>
    </a:ln>
    <a:effectLst/>
  </c:spPr>
  <c:txPr>
    <a:bodyPr/>
    <a:lstStyle/>
    <a:p>
      <a:pPr>
        <a:defRPr sz="1000">
          <a:latin typeface="+mn-lt"/>
        </a:defRPr>
      </a:pPr>
      <a:endParaRPr lang="es-CO"/>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Total</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rgbClr val="9063CD"/>
              </a:solidFill>
              <a:ln>
                <a:noFill/>
              </a:ln>
              <a:effectLst/>
            </c:spPr>
            <c:extLst>
              <c:ext xmlns:c16="http://schemas.microsoft.com/office/drawing/2014/chart" uri="{C3380CC4-5D6E-409C-BE32-E72D297353CC}">
                <c16:uniqueId val="{00000001-3806-4E15-8830-F04491A7A138}"/>
              </c:ext>
            </c:extLst>
          </c:dPt>
          <c:dPt>
            <c:idx val="1"/>
            <c:bubble3D val="0"/>
            <c:spPr>
              <a:solidFill>
                <a:schemeClr val="accent3"/>
              </a:solidFill>
              <a:ln>
                <a:noFill/>
              </a:ln>
              <a:effectLst/>
            </c:spPr>
            <c:extLst>
              <c:ext xmlns:c16="http://schemas.microsoft.com/office/drawing/2014/chart" uri="{C3380CC4-5D6E-409C-BE32-E72D297353CC}">
                <c16:uniqueId val="{00000003-3806-4E15-8830-F04491A7A138}"/>
              </c:ext>
            </c:extLst>
          </c:dPt>
          <c:dPt>
            <c:idx val="2"/>
            <c:bubble3D val="0"/>
            <c:spPr>
              <a:solidFill>
                <a:schemeClr val="accent5"/>
              </a:solidFill>
              <a:ln>
                <a:noFill/>
              </a:ln>
              <a:effectLst/>
            </c:spPr>
            <c:extLst>
              <c:ext xmlns:c16="http://schemas.microsoft.com/office/drawing/2014/chart" uri="{C3380CC4-5D6E-409C-BE32-E72D297353CC}">
                <c16:uniqueId val="{00000005-3806-4E15-8830-F04491A7A138}"/>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3806-4E15-8830-F04491A7A138}"/>
              </c:ext>
            </c:extLst>
          </c:dPt>
          <c:dPt>
            <c:idx val="4"/>
            <c:bubble3D val="0"/>
            <c:spPr>
              <a:solidFill>
                <a:schemeClr val="accent3">
                  <a:lumMod val="60000"/>
                </a:schemeClr>
              </a:solidFill>
              <a:ln>
                <a:noFill/>
              </a:ln>
              <a:effectLst/>
            </c:spPr>
            <c:extLst>
              <c:ext xmlns:c16="http://schemas.microsoft.com/office/drawing/2014/chart" uri="{C3380CC4-5D6E-409C-BE32-E72D297353CC}">
                <c16:uniqueId val="{00000009-3D21-4ED4-B0F7-90F5E5F0D791}"/>
              </c:ext>
            </c:extLst>
          </c:dPt>
          <c:dPt>
            <c:idx val="5"/>
            <c:bubble3D val="0"/>
            <c:spPr>
              <a:solidFill>
                <a:schemeClr val="accent5">
                  <a:lumMod val="60000"/>
                </a:schemeClr>
              </a:solidFill>
              <a:ln>
                <a:noFill/>
              </a:ln>
              <a:effectLst/>
            </c:spPr>
            <c:extLst>
              <c:ext xmlns:c16="http://schemas.microsoft.com/office/drawing/2014/chart" uri="{C3380CC4-5D6E-409C-BE32-E72D297353CC}">
                <c16:uniqueId val="{0000000B-3D21-4ED4-B0F7-90F5E5F0D791}"/>
              </c:ext>
            </c:extLst>
          </c:dPt>
          <c:dPt>
            <c:idx val="6"/>
            <c:bubble3D val="0"/>
            <c:spPr>
              <a:solidFill>
                <a:schemeClr val="accent1">
                  <a:lumMod val="80000"/>
                  <a:lumOff val="20000"/>
                </a:schemeClr>
              </a:solidFill>
              <a:ln>
                <a:noFill/>
              </a:ln>
              <a:effectLst/>
            </c:spPr>
            <c:extLst>
              <c:ext xmlns:c16="http://schemas.microsoft.com/office/drawing/2014/chart" uri="{C3380CC4-5D6E-409C-BE32-E72D297353CC}">
                <c16:uniqueId val="{0000000D-3D21-4ED4-B0F7-90F5E5F0D791}"/>
              </c:ext>
            </c:extLst>
          </c:dPt>
          <c:dPt>
            <c:idx val="7"/>
            <c:bubble3D val="0"/>
            <c:spPr>
              <a:solidFill>
                <a:schemeClr val="accent3">
                  <a:lumMod val="80000"/>
                  <a:lumOff val="20000"/>
                </a:schemeClr>
              </a:solidFill>
              <a:ln>
                <a:noFill/>
              </a:ln>
              <a:effectLst/>
            </c:spPr>
            <c:extLst>
              <c:ext xmlns:c16="http://schemas.microsoft.com/office/drawing/2014/chart" uri="{C3380CC4-5D6E-409C-BE32-E72D297353CC}">
                <c16:uniqueId val="{0000000F-3D21-4ED4-B0F7-90F5E5F0D791}"/>
              </c:ext>
            </c:extLst>
          </c:dPt>
          <c:dPt>
            <c:idx val="8"/>
            <c:bubble3D val="0"/>
            <c:spPr>
              <a:solidFill>
                <a:schemeClr val="accent5">
                  <a:lumMod val="80000"/>
                  <a:lumOff val="20000"/>
                </a:schemeClr>
              </a:solidFill>
              <a:ln>
                <a:noFill/>
              </a:ln>
              <a:effectLst/>
            </c:spPr>
            <c:extLst>
              <c:ext xmlns:c16="http://schemas.microsoft.com/office/drawing/2014/chart" uri="{C3380CC4-5D6E-409C-BE32-E72D297353CC}">
                <c16:uniqueId val="{00000011-3D21-4ED4-B0F7-90F5E5F0D791}"/>
              </c:ext>
            </c:extLst>
          </c:dPt>
          <c:dPt>
            <c:idx val="9"/>
            <c:bubble3D val="0"/>
            <c:spPr>
              <a:solidFill>
                <a:schemeClr val="accent1">
                  <a:lumMod val="80000"/>
                </a:schemeClr>
              </a:solidFill>
              <a:ln>
                <a:noFill/>
              </a:ln>
              <a:effectLst/>
            </c:spPr>
            <c:extLst>
              <c:ext xmlns:c16="http://schemas.microsoft.com/office/drawing/2014/chart" uri="{C3380CC4-5D6E-409C-BE32-E72D297353CC}">
                <c16:uniqueId val="{00000013-3D21-4ED4-B0F7-90F5E5F0D791}"/>
              </c:ext>
            </c:extLst>
          </c:dPt>
          <c:dPt>
            <c:idx val="10"/>
            <c:bubble3D val="0"/>
            <c:spPr>
              <a:solidFill>
                <a:schemeClr val="accent3">
                  <a:lumMod val="80000"/>
                </a:schemeClr>
              </a:solidFill>
              <a:ln>
                <a:noFill/>
              </a:ln>
              <a:effectLst/>
            </c:spPr>
            <c:extLst>
              <c:ext xmlns:c16="http://schemas.microsoft.com/office/drawing/2014/chart" uri="{C3380CC4-5D6E-409C-BE32-E72D297353CC}">
                <c16:uniqueId val="{00000015-3D21-4ED4-B0F7-90F5E5F0D791}"/>
              </c:ext>
            </c:extLst>
          </c:dPt>
          <c:dPt>
            <c:idx val="11"/>
            <c:bubble3D val="0"/>
            <c:spPr>
              <a:solidFill>
                <a:schemeClr val="accent5">
                  <a:lumMod val="80000"/>
                </a:schemeClr>
              </a:solidFill>
              <a:ln>
                <a:noFill/>
              </a:ln>
              <a:effectLst/>
            </c:spPr>
            <c:extLst>
              <c:ext xmlns:c16="http://schemas.microsoft.com/office/drawing/2014/chart" uri="{C3380CC4-5D6E-409C-BE32-E72D297353CC}">
                <c16:uniqueId val="{00000017-3D21-4ED4-B0F7-90F5E5F0D791}"/>
              </c:ext>
            </c:extLst>
          </c:dPt>
          <c:dPt>
            <c:idx val="12"/>
            <c:bubble3D val="0"/>
            <c:spPr>
              <a:solidFill>
                <a:schemeClr val="accent1">
                  <a:lumMod val="60000"/>
                  <a:lumOff val="40000"/>
                </a:schemeClr>
              </a:solidFill>
              <a:ln>
                <a:noFill/>
              </a:ln>
              <a:effectLst/>
            </c:spPr>
            <c:extLst>
              <c:ext xmlns:c16="http://schemas.microsoft.com/office/drawing/2014/chart" uri="{C3380CC4-5D6E-409C-BE32-E72D297353CC}">
                <c16:uniqueId val="{00000019-3D21-4ED4-B0F7-90F5E5F0D791}"/>
              </c:ext>
            </c:extLst>
          </c:dPt>
          <c:dPt>
            <c:idx val="13"/>
            <c:bubble3D val="0"/>
            <c:spPr>
              <a:solidFill>
                <a:schemeClr val="accent3">
                  <a:lumMod val="60000"/>
                  <a:lumOff val="40000"/>
                </a:schemeClr>
              </a:solidFill>
              <a:ln>
                <a:noFill/>
              </a:ln>
              <a:effectLst/>
            </c:spPr>
            <c:extLst>
              <c:ext xmlns:c16="http://schemas.microsoft.com/office/drawing/2014/chart" uri="{C3380CC4-5D6E-409C-BE32-E72D297353CC}">
                <c16:uniqueId val="{0000001B-3D21-4ED4-B0F7-90F5E5F0D791}"/>
              </c:ext>
            </c:extLst>
          </c:dPt>
          <c:dPt>
            <c:idx val="14"/>
            <c:bubble3D val="0"/>
            <c:spPr>
              <a:solidFill>
                <a:schemeClr val="accent5">
                  <a:lumMod val="60000"/>
                  <a:lumOff val="40000"/>
                </a:schemeClr>
              </a:solidFill>
              <a:ln>
                <a:noFill/>
              </a:ln>
              <a:effectLst/>
            </c:spPr>
            <c:extLst>
              <c:ext xmlns:c16="http://schemas.microsoft.com/office/drawing/2014/chart" uri="{C3380CC4-5D6E-409C-BE32-E72D297353CC}">
                <c16:uniqueId val="{0000001D-3D21-4ED4-B0F7-90F5E5F0D791}"/>
              </c:ext>
            </c:extLst>
          </c:dPt>
          <c:dPt>
            <c:idx val="15"/>
            <c:bubble3D val="0"/>
            <c:spPr>
              <a:solidFill>
                <a:schemeClr val="accent1">
                  <a:lumMod val="50000"/>
                </a:schemeClr>
              </a:solidFill>
              <a:ln>
                <a:noFill/>
              </a:ln>
              <a:effectLst/>
            </c:spPr>
            <c:extLst>
              <c:ext xmlns:c16="http://schemas.microsoft.com/office/drawing/2014/chart" uri="{C3380CC4-5D6E-409C-BE32-E72D297353CC}">
                <c16:uniqueId val="{0000001F-3D21-4ED4-B0F7-90F5E5F0D791}"/>
              </c:ext>
            </c:extLst>
          </c:dPt>
          <c:dPt>
            <c:idx val="16"/>
            <c:bubble3D val="0"/>
            <c:spPr>
              <a:solidFill>
                <a:schemeClr val="accent3">
                  <a:lumMod val="50000"/>
                </a:schemeClr>
              </a:solidFill>
              <a:ln>
                <a:noFill/>
              </a:ln>
              <a:effectLst/>
            </c:spPr>
            <c:extLst>
              <c:ext xmlns:c16="http://schemas.microsoft.com/office/drawing/2014/chart" uri="{C3380CC4-5D6E-409C-BE32-E72D297353CC}">
                <c16:uniqueId val="{00000021-3D21-4ED4-B0F7-90F5E5F0D791}"/>
              </c:ext>
            </c:extLst>
          </c:dPt>
          <c:dPt>
            <c:idx val="17"/>
            <c:bubble3D val="0"/>
            <c:spPr>
              <a:solidFill>
                <a:schemeClr val="accent5">
                  <a:lumMod val="50000"/>
                </a:schemeClr>
              </a:solidFill>
              <a:ln>
                <a:noFill/>
              </a:ln>
              <a:effectLst/>
            </c:spPr>
            <c:extLst>
              <c:ext xmlns:c16="http://schemas.microsoft.com/office/drawing/2014/chart" uri="{C3380CC4-5D6E-409C-BE32-E72D297353CC}">
                <c16:uniqueId val="{00000023-3D21-4ED4-B0F7-90F5E5F0D791}"/>
              </c:ext>
            </c:extLst>
          </c:dPt>
          <c:cat>
            <c:strRef>
              <c:f>Nacionalidades!$C$31:$C$48</c:f>
              <c:strCache>
                <c:ptCount val="18"/>
                <c:pt idx="0">
                  <c:v>94.97% PANAMEÑO</c:v>
                </c:pt>
                <c:pt idx="1">
                  <c:v> 2.33% COLOMBIANO</c:v>
                </c:pt>
                <c:pt idx="2">
                  <c:v> 1.21% VENEZOLANO</c:v>
                </c:pt>
                <c:pt idx="3">
                  <c:v> 0.28% MEXICANO</c:v>
                </c:pt>
                <c:pt idx="4">
                  <c:v> 0.23% ECUATORIANO</c:v>
                </c:pt>
                <c:pt idx="5">
                  <c:v> 0.19% SALVADOREÑO</c:v>
                </c:pt>
                <c:pt idx="6">
                  <c:v> 0.14% PERUANO</c:v>
                </c:pt>
                <c:pt idx="7">
                  <c:v> 0.09% ESPAÑOL</c:v>
                </c:pt>
                <c:pt idx="8">
                  <c:v> 0.09% COSTARRICENSE</c:v>
                </c:pt>
                <c:pt idx="9">
                  <c:v> 0.09% BRASILEÑO</c:v>
                </c:pt>
                <c:pt idx="10">
                  <c:v> 0.05% INDIO</c:v>
                </c:pt>
                <c:pt idx="11">
                  <c:v> 0.05% GUATEMALTECO</c:v>
                </c:pt>
                <c:pt idx="12">
                  <c:v> 0.05% CUBANO</c:v>
                </c:pt>
                <c:pt idx="13">
                  <c:v> 0.05% ITALIANO</c:v>
                </c:pt>
                <c:pt idx="14">
                  <c:v> 0.05% URUGUAYO</c:v>
                </c:pt>
                <c:pt idx="15">
                  <c:v> 0.05% CHILENO</c:v>
                </c:pt>
                <c:pt idx="16">
                  <c:v> 0.05% NICARAGÜENSE</c:v>
                </c:pt>
                <c:pt idx="17">
                  <c:v> 0.05% RUSO</c:v>
                </c:pt>
              </c:strCache>
            </c:strRef>
          </c:cat>
          <c:val>
            <c:numRef>
              <c:f>Nacionalidades!$F$31:$F$48</c:f>
              <c:numCache>
                <c:formatCode>0.00%</c:formatCode>
                <c:ptCount val="18"/>
                <c:pt idx="0">
                  <c:v>0.9497440670079107</c:v>
                </c:pt>
                <c:pt idx="1">
                  <c:v>2.3266635644485806E-2</c:v>
                </c:pt>
                <c:pt idx="2">
                  <c:v>1.2098650535132619E-2</c:v>
                </c:pt>
                <c:pt idx="3">
                  <c:v>2.791996277338297E-3</c:v>
                </c:pt>
                <c:pt idx="4">
                  <c:v>2.3266635644485808E-3</c:v>
                </c:pt>
                <c:pt idx="5">
                  <c:v>1.8613308515588647E-3</c:v>
                </c:pt>
                <c:pt idx="6">
                  <c:v>1.3959981386691485E-3</c:v>
                </c:pt>
                <c:pt idx="7">
                  <c:v>9.3066542577943234E-4</c:v>
                </c:pt>
                <c:pt idx="8">
                  <c:v>9.3066542577943234E-4</c:v>
                </c:pt>
                <c:pt idx="9">
                  <c:v>9.3066542577943234E-4</c:v>
                </c:pt>
                <c:pt idx="10">
                  <c:v>4.6533271288971617E-4</c:v>
                </c:pt>
                <c:pt idx="11">
                  <c:v>4.6533271288971617E-4</c:v>
                </c:pt>
                <c:pt idx="12">
                  <c:v>4.6533271288971617E-4</c:v>
                </c:pt>
                <c:pt idx="13">
                  <c:v>4.6533271288971617E-4</c:v>
                </c:pt>
                <c:pt idx="14">
                  <c:v>4.6533271288971617E-4</c:v>
                </c:pt>
                <c:pt idx="15">
                  <c:v>4.6533271288971617E-4</c:v>
                </c:pt>
                <c:pt idx="16">
                  <c:v>4.6533271288971617E-4</c:v>
                </c:pt>
                <c:pt idx="17">
                  <c:v>4.6533271288971617E-4</c:v>
                </c:pt>
              </c:numCache>
            </c:numRef>
          </c:val>
          <c:extLst>
            <c:ext xmlns:c16="http://schemas.microsoft.com/office/drawing/2014/chart" uri="{C3380CC4-5D6E-409C-BE32-E72D297353CC}">
              <c16:uniqueId val="{00000008-3806-4E15-8830-F04491A7A138}"/>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legend>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s-CO" sz="1800" b="1" i="0" spc="300" dirty="0">
                <a:solidFill>
                  <a:srgbClr val="2C2A29"/>
                </a:solidFill>
                <a:latin typeface="CIBFont Sans" panose="020B0603020202020104" pitchFamily="34" charset="77"/>
              </a:rPr>
              <a:t>Jefes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doughnutChart>
        <c:varyColors val="1"/>
        <c:ser>
          <c:idx val="0"/>
          <c:order val="0"/>
          <c:spPr>
            <a:effectLst/>
          </c:spPr>
          <c:dPt>
            <c:idx val="0"/>
            <c:bubble3D val="0"/>
            <c:explosion val="13"/>
            <c:spPr>
              <a:solidFill>
                <a:srgbClr val="9063CD"/>
              </a:solidFill>
              <a:ln>
                <a:noFill/>
              </a:ln>
              <a:effectLst/>
            </c:spPr>
            <c:extLst>
              <c:ext xmlns:c16="http://schemas.microsoft.com/office/drawing/2014/chart" uri="{C3380CC4-5D6E-409C-BE32-E72D297353CC}">
                <c16:uniqueId val="{00000001-4179-4013-A21A-6923BC30D0ED}"/>
              </c:ext>
            </c:extLst>
          </c:dPt>
          <c:dPt>
            <c:idx val="1"/>
            <c:bubble3D val="0"/>
            <c:spPr>
              <a:solidFill>
                <a:schemeClr val="accent3"/>
              </a:solidFill>
              <a:ln>
                <a:noFill/>
              </a:ln>
              <a:effectLst/>
            </c:spPr>
            <c:extLst>
              <c:ext xmlns:c16="http://schemas.microsoft.com/office/drawing/2014/chart" uri="{C3380CC4-5D6E-409C-BE32-E72D297353CC}">
                <c16:uniqueId val="{00000003-4179-4013-A21A-6923BC30D0ED}"/>
              </c:ext>
            </c:extLst>
          </c:dPt>
          <c:dPt>
            <c:idx val="2"/>
            <c:bubble3D val="0"/>
            <c:spPr>
              <a:solidFill>
                <a:schemeClr val="accent5"/>
              </a:solidFill>
              <a:ln>
                <a:noFill/>
              </a:ln>
              <a:effectLst/>
            </c:spPr>
            <c:extLst>
              <c:ext xmlns:c16="http://schemas.microsoft.com/office/drawing/2014/chart" uri="{C3380CC4-5D6E-409C-BE32-E72D297353CC}">
                <c16:uniqueId val="{00000005-4179-4013-A21A-6923BC30D0ED}"/>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4179-4013-A21A-6923BC30D0ED}"/>
              </c:ext>
            </c:extLst>
          </c:dPt>
          <c:dPt>
            <c:idx val="4"/>
            <c:bubble3D val="0"/>
            <c:spPr>
              <a:solidFill>
                <a:schemeClr val="accent3">
                  <a:lumMod val="60000"/>
                </a:schemeClr>
              </a:solidFill>
              <a:ln>
                <a:noFill/>
              </a:ln>
              <a:effectLst/>
            </c:spPr>
            <c:extLst>
              <c:ext xmlns:c16="http://schemas.microsoft.com/office/drawing/2014/chart" uri="{C3380CC4-5D6E-409C-BE32-E72D297353CC}">
                <c16:uniqueId val="{00000009-2061-400E-A92F-6AA8720266CA}"/>
              </c:ext>
            </c:extLst>
          </c:dPt>
          <c:dPt>
            <c:idx val="5"/>
            <c:bubble3D val="0"/>
            <c:spPr>
              <a:solidFill>
                <a:schemeClr val="accent5">
                  <a:lumMod val="60000"/>
                </a:schemeClr>
              </a:solidFill>
              <a:ln>
                <a:noFill/>
              </a:ln>
              <a:effectLst/>
            </c:spPr>
            <c:extLst>
              <c:ext xmlns:c16="http://schemas.microsoft.com/office/drawing/2014/chart" uri="{C3380CC4-5D6E-409C-BE32-E72D297353CC}">
                <c16:uniqueId val="{0000000B-2061-400E-A92F-6AA8720266CA}"/>
              </c:ext>
            </c:extLst>
          </c:dPt>
          <c:dPt>
            <c:idx val="6"/>
            <c:bubble3D val="0"/>
            <c:spPr>
              <a:solidFill>
                <a:schemeClr val="accent1">
                  <a:lumMod val="80000"/>
                  <a:lumOff val="20000"/>
                </a:schemeClr>
              </a:solidFill>
              <a:ln>
                <a:noFill/>
              </a:ln>
              <a:effectLst/>
            </c:spPr>
            <c:extLst>
              <c:ext xmlns:c16="http://schemas.microsoft.com/office/drawing/2014/chart" uri="{C3380CC4-5D6E-409C-BE32-E72D297353CC}">
                <c16:uniqueId val="{0000000D-2061-400E-A92F-6AA8720266CA}"/>
              </c:ext>
            </c:extLst>
          </c:dPt>
          <c:dPt>
            <c:idx val="7"/>
            <c:bubble3D val="0"/>
            <c:spPr>
              <a:solidFill>
                <a:schemeClr val="accent3">
                  <a:lumMod val="80000"/>
                  <a:lumOff val="20000"/>
                </a:schemeClr>
              </a:solidFill>
              <a:ln>
                <a:noFill/>
              </a:ln>
              <a:effectLst/>
            </c:spPr>
            <c:extLst>
              <c:ext xmlns:c16="http://schemas.microsoft.com/office/drawing/2014/chart" uri="{C3380CC4-5D6E-409C-BE32-E72D297353CC}">
                <c16:uniqueId val="{0000000F-2061-400E-A92F-6AA8720266CA}"/>
              </c:ext>
            </c:extLst>
          </c:dPt>
          <c:dPt>
            <c:idx val="8"/>
            <c:bubble3D val="0"/>
            <c:spPr>
              <a:solidFill>
                <a:schemeClr val="accent5">
                  <a:lumMod val="80000"/>
                  <a:lumOff val="20000"/>
                </a:schemeClr>
              </a:solidFill>
              <a:ln>
                <a:noFill/>
              </a:ln>
              <a:effectLst/>
            </c:spPr>
            <c:extLst>
              <c:ext xmlns:c16="http://schemas.microsoft.com/office/drawing/2014/chart" uri="{C3380CC4-5D6E-409C-BE32-E72D297353CC}">
                <c16:uniqueId val="{00000011-2061-400E-A92F-6AA8720266CA}"/>
              </c:ext>
            </c:extLst>
          </c:dPt>
          <c:dPt>
            <c:idx val="9"/>
            <c:bubble3D val="0"/>
            <c:spPr>
              <a:solidFill>
                <a:schemeClr val="accent1">
                  <a:lumMod val="80000"/>
                </a:schemeClr>
              </a:solidFill>
              <a:ln>
                <a:noFill/>
              </a:ln>
              <a:effectLst/>
            </c:spPr>
            <c:extLst>
              <c:ext xmlns:c16="http://schemas.microsoft.com/office/drawing/2014/chart" uri="{C3380CC4-5D6E-409C-BE32-E72D297353CC}">
                <c16:uniqueId val="{00000013-2061-400E-A92F-6AA8720266CA}"/>
              </c:ext>
            </c:extLst>
          </c:dPt>
          <c:dPt>
            <c:idx val="10"/>
            <c:bubble3D val="0"/>
            <c:spPr>
              <a:solidFill>
                <a:schemeClr val="accent3">
                  <a:lumMod val="80000"/>
                </a:schemeClr>
              </a:solidFill>
              <a:ln>
                <a:noFill/>
              </a:ln>
              <a:effectLst/>
            </c:spPr>
            <c:extLst>
              <c:ext xmlns:c16="http://schemas.microsoft.com/office/drawing/2014/chart" uri="{C3380CC4-5D6E-409C-BE32-E72D297353CC}">
                <c16:uniqueId val="{00000015-2061-400E-A92F-6AA8720266CA}"/>
              </c:ext>
            </c:extLst>
          </c:dPt>
          <c:dPt>
            <c:idx val="11"/>
            <c:bubble3D val="0"/>
            <c:spPr>
              <a:solidFill>
                <a:schemeClr val="accent5">
                  <a:lumMod val="80000"/>
                </a:schemeClr>
              </a:solidFill>
              <a:ln>
                <a:noFill/>
              </a:ln>
              <a:effectLst/>
            </c:spPr>
            <c:extLst>
              <c:ext xmlns:c16="http://schemas.microsoft.com/office/drawing/2014/chart" uri="{C3380CC4-5D6E-409C-BE32-E72D297353CC}">
                <c16:uniqueId val="{00000017-2061-400E-A92F-6AA8720266CA}"/>
              </c:ext>
            </c:extLst>
          </c:dPt>
          <c:dPt>
            <c:idx val="12"/>
            <c:bubble3D val="0"/>
            <c:spPr>
              <a:solidFill>
                <a:schemeClr val="accent1">
                  <a:lumMod val="60000"/>
                  <a:lumOff val="40000"/>
                </a:schemeClr>
              </a:solidFill>
              <a:ln>
                <a:noFill/>
              </a:ln>
              <a:effectLst/>
            </c:spPr>
            <c:extLst>
              <c:ext xmlns:c16="http://schemas.microsoft.com/office/drawing/2014/chart" uri="{C3380CC4-5D6E-409C-BE32-E72D297353CC}">
                <c16:uniqueId val="{00000019-2061-400E-A92F-6AA8720266CA}"/>
              </c:ext>
            </c:extLst>
          </c:dPt>
          <c:dPt>
            <c:idx val="13"/>
            <c:bubble3D val="0"/>
            <c:spPr>
              <a:solidFill>
                <a:schemeClr val="accent3">
                  <a:lumMod val="60000"/>
                  <a:lumOff val="40000"/>
                </a:schemeClr>
              </a:solidFill>
              <a:ln>
                <a:noFill/>
              </a:ln>
              <a:effectLst/>
            </c:spPr>
            <c:extLst>
              <c:ext xmlns:c16="http://schemas.microsoft.com/office/drawing/2014/chart" uri="{C3380CC4-5D6E-409C-BE32-E72D297353CC}">
                <c16:uniqueId val="{0000001B-2061-400E-A92F-6AA8720266CA}"/>
              </c:ext>
            </c:extLst>
          </c:dPt>
          <c:dPt>
            <c:idx val="14"/>
            <c:bubble3D val="0"/>
            <c:spPr>
              <a:solidFill>
                <a:schemeClr val="accent5">
                  <a:lumMod val="60000"/>
                  <a:lumOff val="40000"/>
                </a:schemeClr>
              </a:solidFill>
              <a:ln>
                <a:noFill/>
              </a:ln>
              <a:effectLst/>
            </c:spPr>
            <c:extLst>
              <c:ext xmlns:c16="http://schemas.microsoft.com/office/drawing/2014/chart" uri="{C3380CC4-5D6E-409C-BE32-E72D297353CC}">
                <c16:uniqueId val="{0000001D-2061-400E-A92F-6AA8720266CA}"/>
              </c:ext>
            </c:extLst>
          </c:dPt>
          <c:dPt>
            <c:idx val="15"/>
            <c:bubble3D val="0"/>
            <c:spPr>
              <a:solidFill>
                <a:schemeClr val="accent1">
                  <a:lumMod val="50000"/>
                </a:schemeClr>
              </a:solidFill>
              <a:ln>
                <a:noFill/>
              </a:ln>
              <a:effectLst/>
            </c:spPr>
            <c:extLst>
              <c:ext xmlns:c16="http://schemas.microsoft.com/office/drawing/2014/chart" uri="{C3380CC4-5D6E-409C-BE32-E72D297353CC}">
                <c16:uniqueId val="{0000001F-2061-400E-A92F-6AA8720266CA}"/>
              </c:ext>
            </c:extLst>
          </c:dPt>
          <c:dPt>
            <c:idx val="16"/>
            <c:bubble3D val="0"/>
            <c:spPr>
              <a:solidFill>
                <a:schemeClr val="accent3">
                  <a:lumMod val="50000"/>
                </a:schemeClr>
              </a:solidFill>
              <a:ln>
                <a:noFill/>
              </a:ln>
              <a:effectLst/>
            </c:spPr>
            <c:extLst>
              <c:ext xmlns:c16="http://schemas.microsoft.com/office/drawing/2014/chart" uri="{C3380CC4-5D6E-409C-BE32-E72D297353CC}">
                <c16:uniqueId val="{00000021-2061-400E-A92F-6AA8720266CA}"/>
              </c:ext>
            </c:extLst>
          </c:dPt>
          <c:dPt>
            <c:idx val="17"/>
            <c:bubble3D val="0"/>
            <c:spPr>
              <a:solidFill>
                <a:schemeClr val="accent5">
                  <a:lumMod val="50000"/>
                </a:schemeClr>
              </a:solidFill>
              <a:ln>
                <a:noFill/>
              </a:ln>
              <a:effectLst/>
            </c:spPr>
            <c:extLst>
              <c:ext xmlns:c16="http://schemas.microsoft.com/office/drawing/2014/chart" uri="{C3380CC4-5D6E-409C-BE32-E72D297353CC}">
                <c16:uniqueId val="{00000023-2061-400E-A92F-6AA8720266CA}"/>
              </c:ext>
            </c:extLst>
          </c:dPt>
          <c:cat>
            <c:strRef>
              <c:f>Nacionalidades!$B$31:$B$48</c:f>
              <c:strCache>
                <c:ptCount val="18"/>
                <c:pt idx="0">
                  <c:v>86.14% PANAMEÑO</c:v>
                </c:pt>
                <c:pt idx="1">
                  <c:v> 7.34% COLOMBIANO</c:v>
                </c:pt>
                <c:pt idx="2">
                  <c:v> 2.17% VENEZOLANO</c:v>
                </c:pt>
                <c:pt idx="3">
                  <c:v> 0.00% MEXICANO</c:v>
                </c:pt>
                <c:pt idx="4">
                  <c:v> 0.82% ECUATORIANO</c:v>
                </c:pt>
                <c:pt idx="5">
                  <c:v> 0.82% SALVADOREÑO</c:v>
                </c:pt>
                <c:pt idx="6">
                  <c:v> 0.54% PERUANO</c:v>
                </c:pt>
                <c:pt idx="7">
                  <c:v> 0.54% ESPAÑOL</c:v>
                </c:pt>
                <c:pt idx="8">
                  <c:v> 0.54% COSTARRICENSE</c:v>
                </c:pt>
                <c:pt idx="9">
                  <c:v> 0.27% BRASILEÑO</c:v>
                </c:pt>
                <c:pt idx="10">
                  <c:v> 0.00% INDIO</c:v>
                </c:pt>
                <c:pt idx="11">
                  <c:v> 0.00% GUATEMALTECO</c:v>
                </c:pt>
                <c:pt idx="12">
                  <c:v> 0.00% CUBANO</c:v>
                </c:pt>
                <c:pt idx="13">
                  <c:v> 0.00% ITALIANO</c:v>
                </c:pt>
                <c:pt idx="14">
                  <c:v> 0.27% URUGUAYO</c:v>
                </c:pt>
                <c:pt idx="15">
                  <c:v> 0.27% CHILENO</c:v>
                </c:pt>
                <c:pt idx="16">
                  <c:v> 0.27% NICARAGÜENSE</c:v>
                </c:pt>
                <c:pt idx="17">
                  <c:v> 0.00% RUSO</c:v>
                </c:pt>
              </c:strCache>
            </c:strRef>
          </c:cat>
          <c:val>
            <c:numRef>
              <c:f>Nacionalidades!$H$31:$H$48</c:f>
              <c:numCache>
                <c:formatCode>0.00%</c:formatCode>
                <c:ptCount val="18"/>
                <c:pt idx="0">
                  <c:v>0.86141304347826086</c:v>
                </c:pt>
                <c:pt idx="1">
                  <c:v>7.3369565217391311E-2</c:v>
                </c:pt>
                <c:pt idx="2">
                  <c:v>2.1739130434782608E-2</c:v>
                </c:pt>
                <c:pt idx="3">
                  <c:v>0</c:v>
                </c:pt>
                <c:pt idx="4">
                  <c:v>8.152173913043478E-3</c:v>
                </c:pt>
                <c:pt idx="5">
                  <c:v>8.152173913043478E-3</c:v>
                </c:pt>
                <c:pt idx="6">
                  <c:v>5.434782608695652E-3</c:v>
                </c:pt>
                <c:pt idx="7">
                  <c:v>5.434782608695652E-3</c:v>
                </c:pt>
                <c:pt idx="8">
                  <c:v>5.434782608695652E-3</c:v>
                </c:pt>
                <c:pt idx="9">
                  <c:v>2.717391304347826E-3</c:v>
                </c:pt>
                <c:pt idx="10">
                  <c:v>0</c:v>
                </c:pt>
                <c:pt idx="11">
                  <c:v>0</c:v>
                </c:pt>
                <c:pt idx="12">
                  <c:v>0</c:v>
                </c:pt>
                <c:pt idx="13">
                  <c:v>0</c:v>
                </c:pt>
                <c:pt idx="14">
                  <c:v>2.717391304347826E-3</c:v>
                </c:pt>
                <c:pt idx="15">
                  <c:v>2.717391304347826E-3</c:v>
                </c:pt>
                <c:pt idx="16">
                  <c:v>2.717391304347826E-3</c:v>
                </c:pt>
                <c:pt idx="17">
                  <c:v>0</c:v>
                </c:pt>
              </c:numCache>
            </c:numRef>
          </c:val>
          <c:extLst>
            <c:ext xmlns:c16="http://schemas.microsoft.com/office/drawing/2014/chart" uri="{C3380CC4-5D6E-409C-BE32-E72D297353CC}">
              <c16:uniqueId val="{00000008-4179-4013-A21A-6923BC30D0ED}"/>
            </c:ext>
          </c:extLst>
        </c:ser>
        <c:dLbls>
          <c:showLegendKey val="0"/>
          <c:showVal val="0"/>
          <c:showCatName val="0"/>
          <c:showSerName val="0"/>
          <c:showPercent val="0"/>
          <c:showBubbleSize val="0"/>
          <c:showLeaderLines val="1"/>
        </c:dLbls>
        <c:firstSliceAng val="0"/>
        <c:holeSize val="50"/>
      </c:doughnutChart>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CO"/>
        </a:p>
      </c:txPr>
    </c:legend>
    <c:plotVisOnly val="1"/>
    <c:dispBlanksAs val="gap"/>
    <c:showDLblsOverMax val="0"/>
  </c:chart>
  <c:spPr>
    <a:noFill/>
    <a:ln w="6350" cap="flat" cmpd="sng" algn="ctr">
      <a:noFill/>
      <a:prstDash val="solid"/>
      <a:miter lim="800000"/>
    </a:ln>
    <a:effectLst/>
  </c:spPr>
  <c:txPr>
    <a:bodyPr/>
    <a:lstStyle/>
    <a:p>
      <a:pPr>
        <a:defRPr sz="1000">
          <a:latin typeface="+mn-lt"/>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9D285-FBB1-6548-BF9E-9C4FDB6CAEC6}" type="datetimeFigureOut">
              <a:rPr lang="es-CO" smtClean="0"/>
              <a:t>9/05/2022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AE136-FEA4-BC42-91F8-3C658FAFC5B0}" type="slidenum">
              <a:rPr lang="es-CO" smtClean="0"/>
              <a:t>‹Nº›</a:t>
            </a:fld>
            <a:endParaRPr lang="es-CO"/>
          </a:p>
        </p:txBody>
      </p:sp>
    </p:spTree>
    <p:extLst>
      <p:ext uri="{BB962C8B-B14F-4D97-AF65-F5344CB8AC3E}">
        <p14:creationId xmlns:p14="http://schemas.microsoft.com/office/powerpoint/2010/main" val="288356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ide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2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Entradilla">
    <p:bg>
      <p:bgPr>
        <a:solidFill>
          <a:srgbClr val="00CCEA"/>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23AA5B09-7202-1547-BDED-4AF41F578FC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79331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Entradilla">
    <p:bg>
      <p:bgPr>
        <a:solidFill>
          <a:srgbClr val="FF7F41"/>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7C41EEAA-9D00-504F-B4A8-85530316BDA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2319563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_Entradilla">
    <p:bg>
      <p:bgPr>
        <a:solidFill>
          <a:srgbClr val="F5B6CD"/>
        </a:solidFill>
        <a:effectLst/>
      </p:bgPr>
    </p:bg>
    <p:spTree>
      <p:nvGrpSpPr>
        <p:cNvPr id="1" name=""/>
        <p:cNvGrpSpPr/>
        <p:nvPr/>
      </p:nvGrpSpPr>
      <p:grpSpPr>
        <a:xfrm>
          <a:off x="0" y="0"/>
          <a:ext cx="0" cy="0"/>
          <a:chOff x="0" y="0"/>
          <a:chExt cx="0" cy="0"/>
        </a:xfrm>
      </p:grpSpPr>
      <p:pic>
        <p:nvPicPr>
          <p:cNvPr id="5" name="Imagen 4" descr="Imagen que contiene Logotipo&#10;&#10;Descripción generada automáticamente">
            <a:extLst>
              <a:ext uri="{FF2B5EF4-FFF2-40B4-BE49-F238E27FC236}">
                <a16:creationId xmlns:a16="http://schemas.microsoft.com/office/drawing/2014/main" id="{D56D1CF7-83D6-6344-BE6C-0A71D9BEBB6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817935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ortadilla 1">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id="{FD5A8A27-B95A-8E45-B286-F6C61772B4B9}"/>
              </a:ext>
            </a:extLst>
          </p:cNvPr>
          <p:cNvSpPr>
            <a:spLocks noGrp="1"/>
          </p:cNvSpPr>
          <p:nvPr>
            <p:ph type="pic" sz="quarter" idx="10"/>
          </p:nvPr>
        </p:nvSpPr>
        <p:spPr>
          <a:xfrm>
            <a:off x="303213" y="0"/>
            <a:ext cx="5792787" cy="6092825"/>
          </a:xfrm>
          <a:prstGeom prst="rect">
            <a:avLst/>
          </a:prstGeom>
        </p:spPr>
        <p:txBody>
          <a:bodyPr/>
          <a:lstStyle/>
          <a:p>
            <a:r>
              <a:rPr lang="es-ES"/>
              <a:t>Haga clic en el icono para agregar una imagen</a:t>
            </a:r>
            <a:endParaRPr lang="es-CO" dirty="0"/>
          </a:p>
        </p:txBody>
      </p:sp>
      <p:pic>
        <p:nvPicPr>
          <p:cNvPr id="7" name="Imagen 6" descr="Imagen que contiene Logotipo&#10;&#10;Descripción generada automáticamente">
            <a:extLst>
              <a:ext uri="{FF2B5EF4-FFF2-40B4-BE49-F238E27FC236}">
                <a16:creationId xmlns:a16="http://schemas.microsoft.com/office/drawing/2014/main" id="{112D5897-8B97-0E4E-8EC3-08D67E07620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3496246928"/>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Portadilla 1">
    <p:bg>
      <p:bgPr>
        <a:solidFill>
          <a:srgbClr val="2C2A29"/>
        </a:solidFill>
        <a:effectLst/>
      </p:bgPr>
    </p:bg>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id="{FD5A8A27-B95A-8E45-B286-F6C61772B4B9}"/>
              </a:ext>
            </a:extLst>
          </p:cNvPr>
          <p:cNvSpPr>
            <a:spLocks noGrp="1"/>
          </p:cNvSpPr>
          <p:nvPr>
            <p:ph type="pic" sz="quarter" idx="10"/>
          </p:nvPr>
        </p:nvSpPr>
        <p:spPr>
          <a:xfrm>
            <a:off x="303213" y="0"/>
            <a:ext cx="5792787" cy="6092825"/>
          </a:xfrm>
          <a:prstGeom prst="rect">
            <a:avLst/>
          </a:prstGeom>
        </p:spPr>
        <p:txBody>
          <a:bodyPr/>
          <a:lstStyle/>
          <a:p>
            <a:r>
              <a:rPr lang="es-ES"/>
              <a:t>Haga clic en el icono para agregar una imagen</a:t>
            </a:r>
            <a:endParaRPr lang="es-CO" dirty="0"/>
          </a:p>
        </p:txBody>
      </p:sp>
      <p:pic>
        <p:nvPicPr>
          <p:cNvPr id="6" name="Imagen 5">
            <a:extLst>
              <a:ext uri="{FF2B5EF4-FFF2-40B4-BE49-F238E27FC236}">
                <a16:creationId xmlns:a16="http://schemas.microsoft.com/office/drawing/2014/main" id="{D5479F66-6D9E-154C-AB99-EF117FB55FA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183162903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ortadilla 2">
    <p:spTree>
      <p:nvGrpSpPr>
        <p:cNvPr id="1" name=""/>
        <p:cNvGrpSpPr/>
        <p:nvPr/>
      </p:nvGrpSpPr>
      <p:grpSpPr>
        <a:xfrm>
          <a:off x="0" y="0"/>
          <a:ext cx="0" cy="0"/>
          <a:chOff x="0" y="0"/>
          <a:chExt cx="0" cy="0"/>
        </a:xfrm>
      </p:grpSpPr>
      <p:sp>
        <p:nvSpPr>
          <p:cNvPr id="10" name="Marcador de posición de imagen 9">
            <a:extLst>
              <a:ext uri="{FF2B5EF4-FFF2-40B4-BE49-F238E27FC236}">
                <a16:creationId xmlns:a16="http://schemas.microsoft.com/office/drawing/2014/main" id="{FE02DFEF-B630-1C46-9479-1235B2F32524}"/>
              </a:ext>
            </a:extLst>
          </p:cNvPr>
          <p:cNvSpPr>
            <a:spLocks noGrp="1"/>
          </p:cNvSpPr>
          <p:nvPr>
            <p:ph type="pic" sz="quarter" idx="10"/>
          </p:nvPr>
        </p:nvSpPr>
        <p:spPr>
          <a:xfrm>
            <a:off x="227013" y="-1"/>
            <a:ext cx="11737975" cy="6165851"/>
          </a:xfrm>
          <a:prstGeom prst="rect">
            <a:avLst/>
          </a:prstGeom>
        </p:spPr>
        <p:txBody>
          <a:bodyPr/>
          <a:lstStyle/>
          <a:p>
            <a:r>
              <a:rPr lang="es-ES"/>
              <a:t>Haga clic en el icono para agregar una imagen</a:t>
            </a:r>
            <a:endParaRPr lang="es-CO" dirty="0"/>
          </a:p>
        </p:txBody>
      </p:sp>
      <p:pic>
        <p:nvPicPr>
          <p:cNvPr id="6" name="Imagen 5" descr="Imagen que contiene Logotipo&#10;&#10;Descripción generada automáticamente">
            <a:extLst>
              <a:ext uri="{FF2B5EF4-FFF2-40B4-BE49-F238E27FC236}">
                <a16:creationId xmlns:a16="http://schemas.microsoft.com/office/drawing/2014/main" id="{7AD806FC-AD59-C34C-A711-C9C443BED0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68229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Portadilla 2">
    <p:bg>
      <p:bgPr>
        <a:solidFill>
          <a:srgbClr val="2C2A29"/>
        </a:solidFill>
        <a:effectLst/>
      </p:bgPr>
    </p:bg>
    <p:spTree>
      <p:nvGrpSpPr>
        <p:cNvPr id="1" name=""/>
        <p:cNvGrpSpPr/>
        <p:nvPr/>
      </p:nvGrpSpPr>
      <p:grpSpPr>
        <a:xfrm>
          <a:off x="0" y="0"/>
          <a:ext cx="0" cy="0"/>
          <a:chOff x="0" y="0"/>
          <a:chExt cx="0" cy="0"/>
        </a:xfrm>
      </p:grpSpPr>
      <p:sp>
        <p:nvSpPr>
          <p:cNvPr id="10" name="Marcador de posición de imagen 9">
            <a:extLst>
              <a:ext uri="{FF2B5EF4-FFF2-40B4-BE49-F238E27FC236}">
                <a16:creationId xmlns:a16="http://schemas.microsoft.com/office/drawing/2014/main" id="{FE02DFEF-B630-1C46-9479-1235B2F32524}"/>
              </a:ext>
            </a:extLst>
          </p:cNvPr>
          <p:cNvSpPr>
            <a:spLocks noGrp="1"/>
          </p:cNvSpPr>
          <p:nvPr>
            <p:ph type="pic" sz="quarter" idx="10"/>
          </p:nvPr>
        </p:nvSpPr>
        <p:spPr>
          <a:xfrm>
            <a:off x="227013" y="-1"/>
            <a:ext cx="11737975" cy="6165851"/>
          </a:xfrm>
          <a:prstGeom prst="rect">
            <a:avLst/>
          </a:prstGeom>
        </p:spPr>
        <p:txBody>
          <a:bodyPr/>
          <a:lstStyle/>
          <a:p>
            <a:r>
              <a:rPr lang="es-ES"/>
              <a:t>Haga clic en el icono para agregar una imagen</a:t>
            </a:r>
            <a:endParaRPr lang="es-CO" dirty="0"/>
          </a:p>
        </p:txBody>
      </p:sp>
      <p:pic>
        <p:nvPicPr>
          <p:cNvPr id="6" name="Imagen 5">
            <a:extLst>
              <a:ext uri="{FF2B5EF4-FFF2-40B4-BE49-F238E27FC236}">
                <a16:creationId xmlns:a16="http://schemas.microsoft.com/office/drawing/2014/main" id="{2493F6FC-ABA8-7747-BF5A-0DF2D827A7B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963077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12" name="Marcador de posición de imagen 9">
            <a:extLst>
              <a:ext uri="{FF2B5EF4-FFF2-40B4-BE49-F238E27FC236}">
                <a16:creationId xmlns:a16="http://schemas.microsoft.com/office/drawing/2014/main" id="{C3980B87-9672-EF48-ADEA-55F235155D44}"/>
              </a:ext>
            </a:extLst>
          </p:cNvPr>
          <p:cNvSpPr>
            <a:spLocks noGrp="1"/>
          </p:cNvSpPr>
          <p:nvPr>
            <p:ph type="pic" sz="quarter" idx="10"/>
          </p:nvPr>
        </p:nvSpPr>
        <p:spPr>
          <a:xfrm>
            <a:off x="0" y="-1"/>
            <a:ext cx="6424245" cy="6165851"/>
          </a:xfrm>
          <a:prstGeom prst="rect">
            <a:avLst/>
          </a:prstGeom>
        </p:spPr>
        <p:txBody>
          <a:bodyPr/>
          <a:lstStyle/>
          <a:p>
            <a:r>
              <a:rPr lang="es-ES"/>
              <a:t>Haga clic en el icono para agregar una imagen</a:t>
            </a:r>
            <a:endParaRPr lang="es-CO" dirty="0"/>
          </a:p>
        </p:txBody>
      </p:sp>
      <p:sp>
        <p:nvSpPr>
          <p:cNvPr id="13" name="Marcador de texto 11">
            <a:extLst>
              <a:ext uri="{FF2B5EF4-FFF2-40B4-BE49-F238E27FC236}">
                <a16:creationId xmlns:a16="http://schemas.microsoft.com/office/drawing/2014/main" id="{A24EBC2A-6A69-2740-AD11-951BF570A36D}"/>
              </a:ext>
            </a:extLst>
          </p:cNvPr>
          <p:cNvSpPr>
            <a:spLocks noGrp="1"/>
          </p:cNvSpPr>
          <p:nvPr>
            <p:ph type="body" sz="quarter" idx="11" hasCustomPrompt="1"/>
          </p:nvPr>
        </p:nvSpPr>
        <p:spPr>
          <a:xfrm>
            <a:off x="6963507" y="3259014"/>
            <a:ext cx="4114801" cy="2449635"/>
          </a:xfrm>
          <a:prstGeom prst="rect">
            <a:avLst/>
          </a:prstGeom>
        </p:spPr>
        <p:txBody>
          <a:bodyPr/>
          <a:lstStyle>
            <a:lvl1pPr marL="0" indent="0">
              <a:buNone/>
              <a:defRPr sz="1400" b="0" i="0">
                <a:latin typeface="CIBFont Sans Light" panose="020B0603020202020104" pitchFamily="34" charset="77"/>
              </a:defRPr>
            </a:lvl1pPr>
            <a:lvl2pPr marL="457200" indent="0">
              <a:buNone/>
              <a:defRPr b="0" i="0">
                <a:latin typeface="CIBFont Sans Book" panose="020B0603020202020104" pitchFamily="34" charset="77"/>
              </a:defRPr>
            </a:lvl2pPr>
            <a:lvl3pPr marL="914400" indent="0">
              <a:buNone/>
              <a:defRPr b="0" i="0">
                <a:latin typeface="CIBFont Sans Book" panose="020B0603020202020104" pitchFamily="34" charset="77"/>
              </a:defRPr>
            </a:lvl3pPr>
            <a:lvl4pPr marL="1371600" indent="0">
              <a:buNone/>
              <a:defRPr b="0" i="0">
                <a:latin typeface="CIBFont Sans Book" panose="020B0603020202020104" pitchFamily="34" charset="77"/>
              </a:defRPr>
            </a:lvl4pPr>
            <a:lvl5pPr marL="1828800" indent="0">
              <a:buNone/>
              <a:defRPr b="0" i="0">
                <a:latin typeface="CIBFont Sans Book" panose="020B0603020202020104" pitchFamily="34" charset="77"/>
              </a:defRPr>
            </a:lvl5pPr>
          </a:lstStyle>
          <a:p>
            <a:pPr lvl="0"/>
            <a:r>
              <a:rPr lang="es-ES" dirty="0"/>
              <a:t>Segundo nivel</a:t>
            </a:r>
          </a:p>
        </p:txBody>
      </p:sp>
      <p:sp>
        <p:nvSpPr>
          <p:cNvPr id="14" name="Marcador de texto 11">
            <a:extLst>
              <a:ext uri="{FF2B5EF4-FFF2-40B4-BE49-F238E27FC236}">
                <a16:creationId xmlns:a16="http://schemas.microsoft.com/office/drawing/2014/main" id="{16B1DDEA-1E59-4441-A4DE-C46ED0D0E060}"/>
              </a:ext>
            </a:extLst>
          </p:cNvPr>
          <p:cNvSpPr>
            <a:spLocks noGrp="1"/>
          </p:cNvSpPr>
          <p:nvPr>
            <p:ph type="body" sz="quarter" idx="12"/>
          </p:nvPr>
        </p:nvSpPr>
        <p:spPr>
          <a:xfrm>
            <a:off x="6963507" y="1674812"/>
            <a:ext cx="4114801" cy="1371599"/>
          </a:xfrm>
          <a:prstGeom prst="rect">
            <a:avLst/>
          </a:prstGeom>
        </p:spPr>
        <p:txBody>
          <a:bodyPr/>
          <a:lstStyle>
            <a:lvl1pPr marL="0" indent="0">
              <a:buNone/>
              <a:defRPr b="1" i="0">
                <a:latin typeface="CIBFont Sans" panose="020B0603020202020104" pitchFamily="34" charset="77"/>
              </a:defRPr>
            </a:lvl1pPr>
            <a:lvl2pPr marL="457200" indent="0">
              <a:buNone/>
              <a:defRPr/>
            </a:lvl2pPr>
          </a:lstStyle>
          <a:p>
            <a:pPr lvl="0"/>
            <a:r>
              <a:rPr lang="es-ES"/>
              <a:t>Haga clic para modificar los estilos de texto del patrón</a:t>
            </a:r>
          </a:p>
        </p:txBody>
      </p:sp>
      <p:pic>
        <p:nvPicPr>
          <p:cNvPr id="7" name="Imagen 6" descr="Imagen que contiene Logotipo&#10;&#10;Descripción generada automáticamente">
            <a:extLst>
              <a:ext uri="{FF2B5EF4-FFF2-40B4-BE49-F238E27FC236}">
                <a16:creationId xmlns:a16="http://schemas.microsoft.com/office/drawing/2014/main" id="{71387091-5B9E-7448-9246-DA274ECA340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583768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co">
    <p:spTree>
      <p:nvGrpSpPr>
        <p:cNvPr id="1" name=""/>
        <p:cNvGrpSpPr/>
        <p:nvPr/>
      </p:nvGrpSpPr>
      <p:grpSpPr>
        <a:xfrm>
          <a:off x="0" y="0"/>
          <a:ext cx="0" cy="0"/>
          <a:chOff x="0" y="0"/>
          <a:chExt cx="0" cy="0"/>
        </a:xfrm>
      </p:grpSpPr>
      <p:pic>
        <p:nvPicPr>
          <p:cNvPr id="5" name="Imagen 4" descr="Imagen que contiene Logotipo&#10;&#10;Descripción generada automáticamente">
            <a:extLst>
              <a:ext uri="{FF2B5EF4-FFF2-40B4-BE49-F238E27FC236}">
                <a16:creationId xmlns:a16="http://schemas.microsoft.com/office/drawing/2014/main" id="{EDE5617E-8ABF-FD41-B9F6-5767DEA22A8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7506487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Diseño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Rectángulo 4">
            <a:extLst>
              <a:ext uri="{FF2B5EF4-FFF2-40B4-BE49-F238E27FC236}">
                <a16:creationId xmlns:a16="http://schemas.microsoft.com/office/drawing/2014/main" id="{016D2ACE-9CB2-844D-8983-3CEB013D2CD8}"/>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E41B4641-2966-A748-90B2-1D0AFF59AB1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63264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 Negro ">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Rectángulo 2">
            <a:extLst>
              <a:ext uri="{FF2B5EF4-FFF2-40B4-BE49-F238E27FC236}">
                <a16:creationId xmlns:a16="http://schemas.microsoft.com/office/drawing/2014/main" id="{532104C6-A129-234F-A44F-2D8DDB9B3413}"/>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38891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lide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5756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lide Negro ">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0500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Portada">
    <p:bg>
      <p:bgRef idx="1001">
        <a:schemeClr val="bg1"/>
      </p:bgRef>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24051A3-378C-E146-A17B-F3B2F69D3BAE}"/>
              </a:ext>
            </a:extLst>
          </p:cNvPr>
          <p:cNvSpPr/>
          <p:nvPr/>
        </p:nvSpPr>
        <p:spPr>
          <a:xfrm>
            <a:off x="9593943" y="6165850"/>
            <a:ext cx="2598057" cy="69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Marcador de posición de imagen 3">
            <a:extLst>
              <a:ext uri="{FF2B5EF4-FFF2-40B4-BE49-F238E27FC236}">
                <a16:creationId xmlns:a16="http://schemas.microsoft.com/office/drawing/2014/main" id="{893452B2-83FF-E24A-A4FA-95A19AD8F258}"/>
              </a:ext>
            </a:extLst>
          </p:cNvPr>
          <p:cNvSpPr>
            <a:spLocks noGrp="1"/>
          </p:cNvSpPr>
          <p:nvPr>
            <p:ph type="pic" sz="quarter" idx="10"/>
          </p:nvPr>
        </p:nvSpPr>
        <p:spPr>
          <a:xfrm>
            <a:off x="0" y="0"/>
            <a:ext cx="12192000" cy="6858000"/>
          </a:xfrm>
          <a:prstGeom prst="rect">
            <a:avLst/>
          </a:prstGeom>
        </p:spPr>
        <p:txBody>
          <a:bodyPr/>
          <a:lstStyle/>
          <a:p>
            <a:r>
              <a:rPr lang="es-ES"/>
              <a:t>Haga clic en el icono para agregar una imagen</a:t>
            </a:r>
            <a:endParaRPr lang="es-CO" dirty="0"/>
          </a:p>
        </p:txBody>
      </p:sp>
      <p:sp>
        <p:nvSpPr>
          <p:cNvPr id="8" name="Marcador de texto 7">
            <a:extLst>
              <a:ext uri="{FF2B5EF4-FFF2-40B4-BE49-F238E27FC236}">
                <a16:creationId xmlns:a16="http://schemas.microsoft.com/office/drawing/2014/main" id="{6287E784-6FA0-2641-974A-093B09B928B9}"/>
              </a:ext>
            </a:extLst>
          </p:cNvPr>
          <p:cNvSpPr>
            <a:spLocks noGrp="1"/>
          </p:cNvSpPr>
          <p:nvPr>
            <p:ph type="body" sz="quarter" idx="11"/>
          </p:nvPr>
        </p:nvSpPr>
        <p:spPr>
          <a:xfrm>
            <a:off x="1183817" y="5073196"/>
            <a:ext cx="6023426" cy="1784804"/>
          </a:xfrm>
          <a:prstGeom prst="rect">
            <a:avLst/>
          </a:prstGeom>
        </p:spPr>
        <p:txBody>
          <a:bodyPr/>
          <a:lstStyle>
            <a:lvl1pPr marL="0" indent="0" algn="r">
              <a:buNone/>
              <a:defRPr sz="4000" b="1" i="0">
                <a:latin typeface="CIBFont Sans" panose="020B0603020202020104" pitchFamily="34" charset="77"/>
              </a:defRPr>
            </a:lvl1pPr>
            <a:lvl2pPr marL="457200" indent="0" algn="r">
              <a:buNone/>
              <a:defRPr b="1" i="0">
                <a:latin typeface="CIBFont Sans" panose="020B0603020202020104" pitchFamily="34" charset="77"/>
              </a:defRPr>
            </a:lvl2pPr>
            <a:lvl3pPr marL="914400" indent="0" algn="r">
              <a:buNone/>
              <a:defRPr b="1" i="0">
                <a:latin typeface="CIBFont Sans" panose="020B0603020202020104" pitchFamily="34" charset="77"/>
              </a:defRPr>
            </a:lvl3pPr>
            <a:lvl4pPr marL="1371600" indent="0" algn="r">
              <a:buNone/>
              <a:defRPr b="1" i="0">
                <a:latin typeface="CIBFont Sans" panose="020B0603020202020104" pitchFamily="34" charset="77"/>
              </a:defRPr>
            </a:lvl4pPr>
            <a:lvl5pPr marL="1828800" indent="0" algn="r">
              <a:buNone/>
              <a:defRPr b="1" i="0">
                <a:latin typeface="CIBFont Sans" panose="020B0603020202020104" pitchFamily="34" charset="77"/>
              </a:defRPr>
            </a:lvl5pPr>
          </a:lstStyle>
          <a:p>
            <a:pPr lvl="0"/>
            <a:r>
              <a:rPr lang="es-ES"/>
              <a:t>Haga clic para modificar los estilos de texto del patrón</a:t>
            </a:r>
          </a:p>
        </p:txBody>
      </p:sp>
      <p:cxnSp>
        <p:nvCxnSpPr>
          <p:cNvPr id="5" name="Conector recto 4">
            <a:extLst>
              <a:ext uri="{FF2B5EF4-FFF2-40B4-BE49-F238E27FC236}">
                <a16:creationId xmlns:a16="http://schemas.microsoft.com/office/drawing/2014/main" id="{93DCAECF-1D48-CE40-BFCA-6E3EBF0D3829}"/>
              </a:ext>
            </a:extLst>
          </p:cNvPr>
          <p:cNvCxnSpPr>
            <a:cxnSpLocks/>
          </p:cNvCxnSpPr>
          <p:nvPr/>
        </p:nvCxnSpPr>
        <p:spPr>
          <a:xfrm>
            <a:off x="7710544" y="5162941"/>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6" name="Imagen 5" descr="Un dibujo de un perro&#10;&#10;Descripción generada automáticamente con confianza media">
            <a:extLst>
              <a:ext uri="{FF2B5EF4-FFF2-40B4-BE49-F238E27FC236}">
                <a16:creationId xmlns:a16="http://schemas.microsoft.com/office/drawing/2014/main" id="{D5AE5C26-3390-D346-8ACB-87558251C05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13846" y="5597388"/>
            <a:ext cx="3592233" cy="462459"/>
          </a:xfrm>
          <a:prstGeom prst="rect">
            <a:avLst/>
          </a:prstGeom>
        </p:spPr>
      </p:pic>
      <p:sp>
        <p:nvSpPr>
          <p:cNvPr id="7" name="Rectángulo 6">
            <a:extLst>
              <a:ext uri="{FF2B5EF4-FFF2-40B4-BE49-F238E27FC236}">
                <a16:creationId xmlns:a16="http://schemas.microsoft.com/office/drawing/2014/main" id="{639F1125-AD63-D448-870D-7771AAED7FB2}"/>
              </a:ext>
            </a:extLst>
          </p:cNvPr>
          <p:cNvSpPr/>
          <p:nvPr userDrawn="1"/>
        </p:nvSpPr>
        <p:spPr>
          <a:xfrm>
            <a:off x="9593943" y="6165850"/>
            <a:ext cx="2598057" cy="69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9" name="Conector recto 8">
            <a:extLst>
              <a:ext uri="{FF2B5EF4-FFF2-40B4-BE49-F238E27FC236}">
                <a16:creationId xmlns:a16="http://schemas.microsoft.com/office/drawing/2014/main" id="{77608E9F-BA84-734F-A6A6-D8203B4A5BBD}"/>
              </a:ext>
            </a:extLst>
          </p:cNvPr>
          <p:cNvCxnSpPr>
            <a:cxnSpLocks/>
          </p:cNvCxnSpPr>
          <p:nvPr userDrawn="1"/>
        </p:nvCxnSpPr>
        <p:spPr>
          <a:xfrm>
            <a:off x="7710544" y="5162941"/>
            <a:ext cx="0" cy="1331354"/>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10" name="Imagen 9" descr="Un dibujo de un perro&#10;&#10;Descripción generada automáticamente con confianza media">
            <a:extLst>
              <a:ext uri="{FF2B5EF4-FFF2-40B4-BE49-F238E27FC236}">
                <a16:creationId xmlns:a16="http://schemas.microsoft.com/office/drawing/2014/main" id="{9DD8E01F-56ED-0841-BEE5-9B03DF4BD55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13846" y="5597388"/>
            <a:ext cx="3592233" cy="462459"/>
          </a:xfrm>
          <a:prstGeom prst="rect">
            <a:avLst/>
          </a:prstGeom>
        </p:spPr>
      </p:pic>
    </p:spTree>
    <p:extLst>
      <p:ext uri="{BB962C8B-B14F-4D97-AF65-F5344CB8AC3E}">
        <p14:creationId xmlns:p14="http://schemas.microsoft.com/office/powerpoint/2010/main" val="11779198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Diseño personalizad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Marcador de posición de imagen 5">
            <a:extLst>
              <a:ext uri="{FF2B5EF4-FFF2-40B4-BE49-F238E27FC236}">
                <a16:creationId xmlns:a16="http://schemas.microsoft.com/office/drawing/2014/main" id="{350AD2C1-8B9F-9D49-B69D-3A7FCF63C8EC}"/>
              </a:ext>
            </a:extLst>
          </p:cNvPr>
          <p:cNvSpPr>
            <a:spLocks noGrp="1"/>
          </p:cNvSpPr>
          <p:nvPr>
            <p:ph type="pic" sz="quarter" idx="12"/>
          </p:nvPr>
        </p:nvSpPr>
        <p:spPr>
          <a:xfrm>
            <a:off x="0" y="0"/>
            <a:ext cx="12192000" cy="6858000"/>
          </a:xfrm>
          <a:prstGeom prst="rect">
            <a:avLst/>
          </a:prstGeom>
        </p:spPr>
        <p:txBody>
          <a:bodyPr/>
          <a:lstStyle/>
          <a:p>
            <a:r>
              <a:rPr lang="es-ES"/>
              <a:t>Haga clic en el icono para agregar una imagen</a:t>
            </a:r>
            <a:endParaRPr lang="es-CO" dirty="0"/>
          </a:p>
        </p:txBody>
      </p:sp>
      <p:sp>
        <p:nvSpPr>
          <p:cNvPr id="4" name="Rectángulo 3">
            <a:extLst>
              <a:ext uri="{FF2B5EF4-FFF2-40B4-BE49-F238E27FC236}">
                <a16:creationId xmlns:a16="http://schemas.microsoft.com/office/drawing/2014/main" id="{C1C05E73-8E61-A74B-8527-E0E0674483DA}"/>
              </a:ext>
            </a:extLst>
          </p:cNvPr>
          <p:cNvSpPr/>
          <p:nvPr userDrawn="1"/>
        </p:nvSpPr>
        <p:spPr>
          <a:xfrm>
            <a:off x="0" y="0"/>
            <a:ext cx="12192000" cy="6858000"/>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06658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apositiva Menú">
    <p:bg>
      <p:bgPr>
        <a:solidFill>
          <a:srgbClr val="2C2A29"/>
        </a:solidFill>
        <a:effectLst/>
      </p:bgPr>
    </p:bg>
    <p:spTree>
      <p:nvGrpSpPr>
        <p:cNvPr id="1" name=""/>
        <p:cNvGrpSpPr/>
        <p:nvPr/>
      </p:nvGrpSpPr>
      <p:grpSpPr>
        <a:xfrm>
          <a:off x="0" y="0"/>
          <a:ext cx="0" cy="0"/>
          <a:chOff x="0" y="0"/>
          <a:chExt cx="0" cy="0"/>
        </a:xfrm>
      </p:grpSpPr>
      <p:pic>
        <p:nvPicPr>
          <p:cNvPr id="17" name="Imagen 16" descr="Forma, Cuadrado&#10;&#10;Descripción generada automáticamente">
            <a:extLst>
              <a:ext uri="{FF2B5EF4-FFF2-40B4-BE49-F238E27FC236}">
                <a16:creationId xmlns:a16="http://schemas.microsoft.com/office/drawing/2014/main" id="{A61FD05C-C0E2-1F42-92A6-2DC53B37C2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19" name="Imagen 18">
            <a:extLst>
              <a:ext uri="{FF2B5EF4-FFF2-40B4-BE49-F238E27FC236}">
                <a16:creationId xmlns:a16="http://schemas.microsoft.com/office/drawing/2014/main" id="{81A4E1A8-8D22-9B46-9CCE-CABB1235226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
        <p:nvSpPr>
          <p:cNvPr id="3" name="Marcador de texto 2">
            <a:extLst>
              <a:ext uri="{FF2B5EF4-FFF2-40B4-BE49-F238E27FC236}">
                <a16:creationId xmlns:a16="http://schemas.microsoft.com/office/drawing/2014/main" id="{8162C076-EE52-0C43-8DB0-FD8C2B41637A}"/>
              </a:ext>
            </a:extLst>
          </p:cNvPr>
          <p:cNvSpPr>
            <a:spLocks noGrp="1"/>
          </p:cNvSpPr>
          <p:nvPr>
            <p:ph type="body" sz="quarter" idx="10" hasCustomPrompt="1"/>
          </p:nvPr>
        </p:nvSpPr>
        <p:spPr>
          <a:xfrm>
            <a:off x="3570080" y="3136339"/>
            <a:ext cx="1679513" cy="1520068"/>
          </a:xfrm>
          <a:prstGeom prst="rect">
            <a:avLst/>
          </a:prstGeom>
        </p:spPr>
        <p:txBody>
          <a:bodyPr/>
          <a:lstStyle>
            <a:lvl1pPr marL="0" indent="0" algn="r">
              <a:buNone/>
              <a:defRPr lang="es-CO" sz="2000" b="1" i="0" kern="1200" dirty="0">
                <a:solidFill>
                  <a:schemeClr val="bg1"/>
                </a:solidFill>
                <a:latin typeface="CIBFont Sans" panose="020B0603020202020104" pitchFamily="34" charset="77"/>
                <a:ea typeface="+mn-ea"/>
                <a:cs typeface="+mn-cs"/>
              </a:defRPr>
            </a:lvl1pPr>
          </a:lstStyle>
          <a:p>
            <a:pPr lvl="0"/>
            <a:r>
              <a:rPr lang="es-MX" dirty="0"/>
              <a:t>índice</a:t>
            </a:r>
            <a:endParaRPr lang="es-CO" dirty="0"/>
          </a:p>
        </p:txBody>
      </p:sp>
      <p:pic>
        <p:nvPicPr>
          <p:cNvPr id="5" name="Imagen 4" descr="Forma, Cuadrado&#10;&#10;Descripción generada automáticamente">
            <a:extLst>
              <a:ext uri="{FF2B5EF4-FFF2-40B4-BE49-F238E27FC236}">
                <a16:creationId xmlns:a16="http://schemas.microsoft.com/office/drawing/2014/main" id="{239D5155-DD2B-664C-93CD-E71B6F7CD19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6" name="Imagen 5">
            <a:extLst>
              <a:ext uri="{FF2B5EF4-FFF2-40B4-BE49-F238E27FC236}">
                <a16:creationId xmlns:a16="http://schemas.microsoft.com/office/drawing/2014/main" id="{D9EDECD9-6D61-FE42-87A2-E0CB88809EF9}"/>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85624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Diapositiva Menú">
    <p:bg>
      <p:bgPr>
        <a:solidFill>
          <a:schemeClr val="bg1"/>
        </a:solidFill>
        <a:effectLst/>
      </p:bgPr>
    </p:bg>
    <p:spTree>
      <p:nvGrpSpPr>
        <p:cNvPr id="1" name=""/>
        <p:cNvGrpSpPr/>
        <p:nvPr/>
      </p:nvGrpSpPr>
      <p:grpSpPr>
        <a:xfrm>
          <a:off x="0" y="0"/>
          <a:ext cx="0" cy="0"/>
          <a:chOff x="0" y="0"/>
          <a:chExt cx="0" cy="0"/>
        </a:xfrm>
      </p:grpSpPr>
      <p:pic>
        <p:nvPicPr>
          <p:cNvPr id="17" name="Imagen 16" descr="Forma, Cuadrado&#10;&#10;Descripción generada automáticamente">
            <a:extLst>
              <a:ext uri="{FF2B5EF4-FFF2-40B4-BE49-F238E27FC236}">
                <a16:creationId xmlns:a16="http://schemas.microsoft.com/office/drawing/2014/main" id="{A61FD05C-C0E2-1F42-92A6-2DC53B37C2A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85C9A27A-A75B-CA4B-886A-8A69AE79B88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
        <p:nvSpPr>
          <p:cNvPr id="5" name="Marcador de texto 2">
            <a:extLst>
              <a:ext uri="{FF2B5EF4-FFF2-40B4-BE49-F238E27FC236}">
                <a16:creationId xmlns:a16="http://schemas.microsoft.com/office/drawing/2014/main" id="{4D186DC5-5722-4649-B52A-A04B6CA51BD7}"/>
              </a:ext>
            </a:extLst>
          </p:cNvPr>
          <p:cNvSpPr>
            <a:spLocks noGrp="1"/>
          </p:cNvSpPr>
          <p:nvPr>
            <p:ph type="body" sz="quarter" idx="10" hasCustomPrompt="1"/>
          </p:nvPr>
        </p:nvSpPr>
        <p:spPr>
          <a:xfrm>
            <a:off x="3570080" y="3136339"/>
            <a:ext cx="1679513" cy="1520068"/>
          </a:xfrm>
          <a:prstGeom prst="rect">
            <a:avLst/>
          </a:prstGeom>
        </p:spPr>
        <p:txBody>
          <a:bodyPr/>
          <a:lstStyle>
            <a:lvl1pPr marL="0" indent="0" algn="r">
              <a:buNone/>
              <a:defRPr lang="es-CO" sz="2000" b="1" i="0" kern="1200" dirty="0">
                <a:solidFill>
                  <a:srgbClr val="2C2A29"/>
                </a:solidFill>
                <a:latin typeface="CIBFont Sans" panose="020B0603020202020104" pitchFamily="34" charset="77"/>
                <a:ea typeface="+mn-ea"/>
                <a:cs typeface="+mn-cs"/>
              </a:defRPr>
            </a:lvl1pPr>
          </a:lstStyle>
          <a:p>
            <a:pPr lvl="0"/>
            <a:r>
              <a:rPr lang="es-MX" dirty="0"/>
              <a:t>índice</a:t>
            </a:r>
            <a:endParaRPr lang="es-CO" dirty="0"/>
          </a:p>
        </p:txBody>
      </p:sp>
      <p:pic>
        <p:nvPicPr>
          <p:cNvPr id="6" name="Imagen 5" descr="Forma, Cuadrado&#10;&#10;Descripción generada automáticamente">
            <a:extLst>
              <a:ext uri="{FF2B5EF4-FFF2-40B4-BE49-F238E27FC236}">
                <a16:creationId xmlns:a16="http://schemas.microsoft.com/office/drawing/2014/main" id="{A73F043F-E036-6D43-93B6-88E2013A36C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90492" y="2400297"/>
            <a:ext cx="211016" cy="2057406"/>
          </a:xfrm>
          <a:prstGeom prst="rect">
            <a:avLst/>
          </a:prstGeom>
        </p:spPr>
      </p:pic>
      <p:pic>
        <p:nvPicPr>
          <p:cNvPr id="7" name="Imagen 6" descr="Imagen que contiene Logotipo&#10;&#10;Descripción generada automáticamente">
            <a:extLst>
              <a:ext uri="{FF2B5EF4-FFF2-40B4-BE49-F238E27FC236}">
                <a16:creationId xmlns:a16="http://schemas.microsoft.com/office/drawing/2014/main" id="{DD679664-95DD-FC49-9D50-FA5FB4DD38C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5754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tradill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5" name="Imagen 4">
            <a:extLst>
              <a:ext uri="{FF2B5EF4-FFF2-40B4-BE49-F238E27FC236}">
                <a16:creationId xmlns:a16="http://schemas.microsoft.com/office/drawing/2014/main" id="{1F53641C-D622-0941-A196-9539653644E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6423"/>
          <a:stretch/>
        </p:blipFill>
        <p:spPr>
          <a:xfrm>
            <a:off x="11701759" y="6382973"/>
            <a:ext cx="263230" cy="249602"/>
          </a:xfrm>
          <a:prstGeom prst="rect">
            <a:avLst/>
          </a:prstGeom>
        </p:spPr>
      </p:pic>
      <p:sp>
        <p:nvSpPr>
          <p:cNvPr id="4" name="Rectángulo 3">
            <a:extLst>
              <a:ext uri="{FF2B5EF4-FFF2-40B4-BE49-F238E27FC236}">
                <a16:creationId xmlns:a16="http://schemas.microsoft.com/office/drawing/2014/main" id="{7E0725AC-3A33-C848-B896-136E715176F0}"/>
              </a:ext>
            </a:extLst>
          </p:cNvPr>
          <p:cNvSpPr/>
          <p:nvPr userDrawn="1"/>
        </p:nvSpPr>
        <p:spPr>
          <a:xfrm>
            <a:off x="0" y="0"/>
            <a:ext cx="12192000" cy="6858000"/>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4A301615-EAFC-C84C-849C-AC344DE12B5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026153" y="6381750"/>
            <a:ext cx="1938835" cy="249602"/>
          </a:xfrm>
          <a:prstGeom prst="rect">
            <a:avLst/>
          </a:prstGeom>
        </p:spPr>
      </p:pic>
    </p:spTree>
    <p:extLst>
      <p:ext uri="{BB962C8B-B14F-4D97-AF65-F5344CB8AC3E}">
        <p14:creationId xmlns:p14="http://schemas.microsoft.com/office/powerpoint/2010/main" val="259123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Entradilla">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BC452A15-BAFA-1549-ABC5-31BDC93906CB}"/>
              </a:ext>
            </a:extLst>
          </p:cNvPr>
          <p:cNvSpPr/>
          <p:nvPr/>
        </p:nvSpPr>
        <p:spPr>
          <a:xfrm>
            <a:off x="0" y="0"/>
            <a:ext cx="12192000" cy="6858000"/>
          </a:xfrm>
          <a:prstGeom prst="rect">
            <a:avLst/>
          </a:prstGeom>
          <a:solidFill>
            <a:srgbClr val="0BA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descr="Imagen que contiene Logotipo&#10;&#10;Descripción generada automáticamente">
            <a:extLst>
              <a:ext uri="{FF2B5EF4-FFF2-40B4-BE49-F238E27FC236}">
                <a16:creationId xmlns:a16="http://schemas.microsoft.com/office/drawing/2014/main" id="{8FD00F60-D77F-C946-9A9A-EA58C37FD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86423"/>
          <a:stretch/>
        </p:blipFill>
        <p:spPr>
          <a:xfrm>
            <a:off x="11701759" y="6381750"/>
            <a:ext cx="263229" cy="249603"/>
          </a:xfrm>
          <a:prstGeom prst="rect">
            <a:avLst/>
          </a:prstGeom>
        </p:spPr>
      </p:pic>
      <p:sp>
        <p:nvSpPr>
          <p:cNvPr id="5" name="Rectángulo 4">
            <a:extLst>
              <a:ext uri="{FF2B5EF4-FFF2-40B4-BE49-F238E27FC236}">
                <a16:creationId xmlns:a16="http://schemas.microsoft.com/office/drawing/2014/main" id="{033C6540-CFC7-7142-A339-4E605D54B53A}"/>
              </a:ext>
            </a:extLst>
          </p:cNvPr>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descr="Imagen que contiene Logotipo&#10;&#10;Descripción generada automáticamente">
            <a:extLst>
              <a:ext uri="{FF2B5EF4-FFF2-40B4-BE49-F238E27FC236}">
                <a16:creationId xmlns:a16="http://schemas.microsoft.com/office/drawing/2014/main" id="{57BBB881-3D54-0E41-9534-DEFC421A81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43456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Entradilla">
    <p:bg>
      <p:bgPr>
        <a:solidFill>
          <a:srgbClr val="FDDA24"/>
        </a:solidFill>
        <a:effectLst/>
      </p:bgPr>
    </p:bg>
    <p:spTree>
      <p:nvGrpSpPr>
        <p:cNvPr id="1" name=""/>
        <p:cNvGrpSpPr/>
        <p:nvPr/>
      </p:nvGrpSpPr>
      <p:grpSpPr>
        <a:xfrm>
          <a:off x="0" y="0"/>
          <a:ext cx="0" cy="0"/>
          <a:chOff x="0" y="0"/>
          <a:chExt cx="0" cy="0"/>
        </a:xfrm>
      </p:grpSpPr>
      <p:pic>
        <p:nvPicPr>
          <p:cNvPr id="4" name="Imagen 3" descr="Imagen que contiene Logotipo&#10;&#10;Descripción generada automáticamente">
            <a:extLst>
              <a:ext uri="{FF2B5EF4-FFF2-40B4-BE49-F238E27FC236}">
                <a16:creationId xmlns:a16="http://schemas.microsoft.com/office/drawing/2014/main" id="{F769652F-231F-234E-8587-C293B5606CE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024654" y="6381750"/>
            <a:ext cx="1938835" cy="249603"/>
          </a:xfrm>
          <a:prstGeom prst="rect">
            <a:avLst/>
          </a:prstGeom>
        </p:spPr>
      </p:pic>
    </p:spTree>
    <p:extLst>
      <p:ext uri="{BB962C8B-B14F-4D97-AF65-F5344CB8AC3E}">
        <p14:creationId xmlns:p14="http://schemas.microsoft.com/office/powerpoint/2010/main" val="114386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830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70" r:id="rId20"/>
    <p:sldLayoutId id="2147483671" r:id="rId2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97">
          <p15:clr>
            <a:srgbClr val="F26B43"/>
          </p15:clr>
        </p15:guide>
        <p15:guide id="2" orient="horz" pos="3884">
          <p15:clr>
            <a:srgbClr val="F26B43"/>
          </p15:clr>
        </p15:guide>
        <p15:guide id="3" orient="horz" pos="4178">
          <p15:clr>
            <a:srgbClr val="F26B43"/>
          </p15:clr>
        </p15:guide>
        <p15:guide id="5" pos="7537">
          <p15:clr>
            <a:srgbClr val="F26B43"/>
          </p15:clr>
        </p15:guide>
        <p15:guide id="6" pos="14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0.xml"/><Relationship Id="rId1" Type="http://schemas.openxmlformats.org/officeDocument/2006/relationships/slideLayout" Target="../slideLayouts/slideLayout18.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chart" Target="../charts/char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6.png"/><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837BFF2-EBD6-6B4E-A40A-E8259F67CD38}"/>
              </a:ext>
            </a:extLst>
          </p:cNvPr>
          <p:cNvPicPr>
            <a:picLocks noChangeAspect="1"/>
          </p:cNvPicPr>
          <p:nvPr/>
        </p:nvPicPr>
        <p:blipFill>
          <a:blip r:embed="rId2"/>
          <a:srcRect/>
          <a:stretch/>
        </p:blipFill>
        <p:spPr>
          <a:xfrm flipH="1">
            <a:off x="6902558" y="-39756"/>
            <a:ext cx="5289440" cy="6152889"/>
          </a:xfrm>
          <a:prstGeom prst="rect">
            <a:avLst/>
          </a:prstGeom>
        </p:spPr>
      </p:pic>
      <p:sp>
        <p:nvSpPr>
          <p:cNvPr id="10" name="Marcador de texto 5">
            <a:extLst>
              <a:ext uri="{FF2B5EF4-FFF2-40B4-BE49-F238E27FC236}">
                <a16:creationId xmlns:a16="http://schemas.microsoft.com/office/drawing/2014/main" id="{82163CB5-B547-3749-B8FC-B9CF35ED93AD}"/>
              </a:ext>
            </a:extLst>
          </p:cNvPr>
          <p:cNvSpPr txBox="1">
            <a:spLocks/>
          </p:cNvSpPr>
          <p:nvPr/>
        </p:nvSpPr>
        <p:spPr>
          <a:xfrm>
            <a:off x="853588" y="2405882"/>
            <a:ext cx="4435856" cy="2383831"/>
          </a:xfrm>
          <a:prstGeom prst="rect">
            <a:avLst/>
          </a:prstGeom>
        </p:spPr>
        <p:txBody>
          <a:bodyPr anchor="t"/>
          <a:lstStyle>
            <a:defPPr>
              <a:defRPr lang="es-CO"/>
            </a:defPPr>
            <a:lvl1pPr marL="0" algn="l" defTabSz="914400" rtl="0" eaLnBrk="1" latinLnBrk="0" hangingPunct="1">
              <a:defRPr lang="es-CO" sz="1100" kern="1200">
                <a:solidFill>
                  <a:srgbClr val="2C2A29"/>
                </a:solidFill>
                <a:latin typeface="CIBFont Sans Book" panose="020B06030202020201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s-CO" sz="1400" dirty="0">
              <a:latin typeface="CIBFont Sans Light" panose="020B0603020202020104" pitchFamily="34" charset="77"/>
            </a:endParaRPr>
          </a:p>
        </p:txBody>
      </p:sp>
      <p:sp>
        <p:nvSpPr>
          <p:cNvPr id="7" name="Marcador de texto 6">
            <a:extLst>
              <a:ext uri="{FF2B5EF4-FFF2-40B4-BE49-F238E27FC236}">
                <a16:creationId xmlns:a16="http://schemas.microsoft.com/office/drawing/2014/main" id="{D003FECC-684D-5849-A680-9907206913B8}"/>
              </a:ext>
            </a:extLst>
          </p:cNvPr>
          <p:cNvSpPr txBox="1">
            <a:spLocks/>
          </p:cNvSpPr>
          <p:nvPr/>
        </p:nvSpPr>
        <p:spPr>
          <a:xfrm>
            <a:off x="853588" y="482809"/>
            <a:ext cx="5485757" cy="2390876"/>
          </a:xfrm>
          <a:prstGeom prst="rect">
            <a:avLst/>
          </a:prstGeom>
          <a:effectLst>
            <a:outerShdw blurRad="304800" dir="2700000" sx="110000" sy="110000" algn="tl" rotWithShape="0">
              <a:prstClr val="black">
                <a:alpha val="40000"/>
              </a:prstClr>
            </a:outerShdw>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buNone/>
            </a:pPr>
            <a:r>
              <a:rPr lang="en-US" sz="4800" b="1" dirty="0" err="1">
                <a:solidFill>
                  <a:srgbClr val="2C2A29"/>
                </a:solidFill>
                <a:latin typeface="CIBFont Sans" panose="020B0603020202020104" pitchFamily="34" charset="77"/>
              </a:rPr>
              <a:t>Desgloce</a:t>
            </a:r>
            <a:r>
              <a:rPr lang="en-US" sz="4800" b="1" dirty="0">
                <a:solidFill>
                  <a:srgbClr val="2C2A29"/>
                </a:solidFill>
                <a:latin typeface="CIBFont Sans" panose="020B0603020202020104" pitchFamily="34" charset="77"/>
              </a:rPr>
              <a:t> de la </a:t>
            </a:r>
            <a:r>
              <a:rPr lang="en-US" sz="4800" b="1" dirty="0" err="1">
                <a:solidFill>
                  <a:srgbClr val="2C2A29"/>
                </a:solidFill>
                <a:latin typeface="CIBFont Sans" panose="020B0603020202020104" pitchFamily="34" charset="77"/>
              </a:rPr>
              <a:t>fuerza</a:t>
            </a:r>
            <a:r>
              <a:rPr lang="en-US" sz="4800" b="1" dirty="0">
                <a:solidFill>
                  <a:srgbClr val="2C2A29"/>
                </a:solidFill>
                <a:latin typeface="CIBFont Sans" panose="020B0603020202020104" pitchFamily="34" charset="77"/>
              </a:rPr>
              <a:t> </a:t>
            </a:r>
            <a:r>
              <a:rPr lang="en-US" sz="4800" b="1" dirty="0" err="1">
                <a:solidFill>
                  <a:srgbClr val="2C2A29"/>
                </a:solidFill>
                <a:latin typeface="CIBFont Sans" panose="020B0603020202020104" pitchFamily="34" charset="77"/>
              </a:rPr>
              <a:t>laboral</a:t>
            </a:r>
            <a:r>
              <a:rPr lang="en-US" sz="4800" b="1" dirty="0">
                <a:solidFill>
                  <a:srgbClr val="2C2A29"/>
                </a:solidFill>
                <a:latin typeface="CIBFont Sans" panose="020B0603020202020104" pitchFamily="34" charset="77"/>
              </a:rPr>
              <a:t>: Raza/</a:t>
            </a:r>
            <a:r>
              <a:rPr lang="en-US" sz="4800" b="1" dirty="0" err="1">
                <a:solidFill>
                  <a:srgbClr val="2C2A29"/>
                </a:solidFill>
                <a:latin typeface="CIBFont Sans" panose="020B0603020202020104" pitchFamily="34" charset="77"/>
              </a:rPr>
              <a:t>etnia</a:t>
            </a:r>
            <a:r>
              <a:rPr lang="en-US" sz="4800" b="1" dirty="0">
                <a:solidFill>
                  <a:srgbClr val="2C2A29"/>
                </a:solidFill>
                <a:latin typeface="CIBFont Sans" panose="020B0603020202020104" pitchFamily="34" charset="77"/>
              </a:rPr>
              <a:t> y </a:t>
            </a:r>
            <a:r>
              <a:rPr lang="en-US" sz="4800" b="1" dirty="0" err="1">
                <a:solidFill>
                  <a:srgbClr val="2C2A29"/>
                </a:solidFill>
                <a:latin typeface="CIBFont Sans" panose="020B0603020202020104" pitchFamily="34" charset="77"/>
              </a:rPr>
              <a:t>nacionalidad</a:t>
            </a:r>
            <a:endParaRPr lang="es-CO" sz="4800" b="1" dirty="0">
              <a:solidFill>
                <a:srgbClr val="2C2A29"/>
              </a:solidFill>
              <a:latin typeface="CIBFont Sans" panose="020B0603020202020104" pitchFamily="34" charset="77"/>
            </a:endParaRPr>
          </a:p>
        </p:txBody>
      </p:sp>
      <p:sp>
        <p:nvSpPr>
          <p:cNvPr id="2" name="Rectángulo 1">
            <a:extLst>
              <a:ext uri="{FF2B5EF4-FFF2-40B4-BE49-F238E27FC236}">
                <a16:creationId xmlns:a16="http://schemas.microsoft.com/office/drawing/2014/main" id="{D0463D64-3CBA-4A7E-8DC1-24D456695B26}"/>
              </a:ext>
            </a:extLst>
          </p:cNvPr>
          <p:cNvSpPr/>
          <p:nvPr/>
        </p:nvSpPr>
        <p:spPr>
          <a:xfrm>
            <a:off x="853588" y="3076444"/>
            <a:ext cx="4894444" cy="2585323"/>
          </a:xfrm>
          <a:prstGeom prst="rect">
            <a:avLst/>
          </a:prstGeom>
        </p:spPr>
        <p:txBody>
          <a:bodyPr wrap="square">
            <a:spAutoFit/>
          </a:bodyPr>
          <a:lstStyle/>
          <a:p>
            <a:r>
              <a:rPr lang="es-CO" dirty="0"/>
              <a:t>Continuamos fortaleciendo nuestra política de equidad, diversidad e inclusión, muestra de esto es la distribución  de las diferentes nacionalidades de nuestros empleados, a continuación se evidencia las cifras de los países mas representativos, muy enmarcados donde tenemos presencia.  En el informe publicado se puede visualizar la proporción de empleados que tenemos en todos los países.</a:t>
            </a:r>
          </a:p>
        </p:txBody>
      </p:sp>
      <p:sp>
        <p:nvSpPr>
          <p:cNvPr id="4" name="Rectángulo 3">
            <a:extLst>
              <a:ext uri="{FF2B5EF4-FFF2-40B4-BE49-F238E27FC236}">
                <a16:creationId xmlns:a16="http://schemas.microsoft.com/office/drawing/2014/main" id="{8BDDE8F3-F983-41EE-A3DF-9946ED84CE73}"/>
              </a:ext>
            </a:extLst>
          </p:cNvPr>
          <p:cNvSpPr/>
          <p:nvPr/>
        </p:nvSpPr>
        <p:spPr>
          <a:xfrm>
            <a:off x="9011478" y="6113134"/>
            <a:ext cx="3180522" cy="740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D3B25877-A791-4337-8EBD-7F51AA34E914}"/>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spTree>
    <p:extLst>
      <p:ext uri="{BB962C8B-B14F-4D97-AF65-F5344CB8AC3E}">
        <p14:creationId xmlns:p14="http://schemas.microsoft.com/office/powerpoint/2010/main" val="245240114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F7166B2-6E4C-784A-9A77-7AECE96DD04A}"/>
              </a:ext>
            </a:extLst>
          </p:cNvPr>
          <p:cNvSpPr/>
          <p:nvPr/>
        </p:nvSpPr>
        <p:spPr>
          <a:xfrm>
            <a:off x="0" y="-26503"/>
            <a:ext cx="12192000" cy="2465776"/>
          </a:xfrm>
          <a:prstGeom prst="rect">
            <a:avLst/>
          </a:prstGeom>
          <a:solidFill>
            <a:srgbClr val="9063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Marcador de texto 6">
            <a:extLst>
              <a:ext uri="{FF2B5EF4-FFF2-40B4-BE49-F238E27FC236}">
                <a16:creationId xmlns:a16="http://schemas.microsoft.com/office/drawing/2014/main" id="{D3D861EC-5C44-2E41-8BCD-1F3BA4348673}"/>
              </a:ext>
            </a:extLst>
          </p:cNvPr>
          <p:cNvSpPr txBox="1">
            <a:spLocks/>
          </p:cNvSpPr>
          <p:nvPr/>
        </p:nvSpPr>
        <p:spPr>
          <a:xfrm>
            <a:off x="1325537" y="885207"/>
            <a:ext cx="6055924" cy="10300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chemeClr val="bg1"/>
                </a:solidFill>
                <a:latin typeface="CIBFont Sans" panose="020B0603020202020104" pitchFamily="34" charset="77"/>
              </a:rPr>
              <a:t>Resumen distribución por nacionalidad Banistmo</a:t>
            </a:r>
          </a:p>
        </p:txBody>
      </p:sp>
      <p:pic>
        <p:nvPicPr>
          <p:cNvPr id="6" name="Imagen 5">
            <a:extLst>
              <a:ext uri="{FF2B5EF4-FFF2-40B4-BE49-F238E27FC236}">
                <a16:creationId xmlns:a16="http://schemas.microsoft.com/office/drawing/2014/main" id="{36ABC5EC-E53E-EB44-82F5-60BE437D908F}"/>
              </a:ext>
            </a:extLst>
          </p:cNvPr>
          <p:cNvPicPr>
            <a:picLocks noChangeAspect="1"/>
          </p:cNvPicPr>
          <p:nvPr/>
        </p:nvPicPr>
        <p:blipFill rotWithShape="1">
          <a:blip r:embed="rId2"/>
          <a:srcRect t="41730" r="17427"/>
          <a:stretch/>
        </p:blipFill>
        <p:spPr>
          <a:xfrm>
            <a:off x="9145057" y="0"/>
            <a:ext cx="3046944" cy="2091268"/>
          </a:xfrm>
          <a:prstGeom prst="rect">
            <a:avLst/>
          </a:prstGeom>
        </p:spPr>
      </p:pic>
      <p:sp>
        <p:nvSpPr>
          <p:cNvPr id="8" name="Rectángulo 7">
            <a:extLst>
              <a:ext uri="{FF2B5EF4-FFF2-40B4-BE49-F238E27FC236}">
                <a16:creationId xmlns:a16="http://schemas.microsoft.com/office/drawing/2014/main" id="{0F50F185-BB68-48E0-8520-3132FA3F5622}"/>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AF085829-CD86-4005-8987-BD160A82B450}"/>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graphicFrame>
        <p:nvGraphicFramePr>
          <p:cNvPr id="10" name="Tabla 9">
            <a:extLst>
              <a:ext uri="{FF2B5EF4-FFF2-40B4-BE49-F238E27FC236}">
                <a16:creationId xmlns:a16="http://schemas.microsoft.com/office/drawing/2014/main" id="{82176132-54B3-4D82-961D-2CB1AABBE6F0}"/>
              </a:ext>
            </a:extLst>
          </p:cNvPr>
          <p:cNvGraphicFramePr>
            <a:graphicFrameLocks noGrp="1"/>
          </p:cNvGraphicFramePr>
          <p:nvPr>
            <p:extLst>
              <p:ext uri="{D42A27DB-BD31-4B8C-83A1-F6EECF244321}">
                <p14:modId xmlns:p14="http://schemas.microsoft.com/office/powerpoint/2010/main" val="3765868718"/>
              </p:ext>
            </p:extLst>
          </p:nvPr>
        </p:nvGraphicFramePr>
        <p:xfrm>
          <a:off x="0" y="2341258"/>
          <a:ext cx="12191999" cy="3862700"/>
        </p:xfrm>
        <a:graphic>
          <a:graphicData uri="http://schemas.openxmlformats.org/drawingml/2006/table">
            <a:tbl>
              <a:tblPr/>
              <a:tblGrid>
                <a:gridCol w="4283675">
                  <a:extLst>
                    <a:ext uri="{9D8B030D-6E8A-4147-A177-3AD203B41FA5}">
                      <a16:colId xmlns:a16="http://schemas.microsoft.com/office/drawing/2014/main" val="3424819779"/>
                    </a:ext>
                  </a:extLst>
                </a:gridCol>
                <a:gridCol w="2516283">
                  <a:extLst>
                    <a:ext uri="{9D8B030D-6E8A-4147-A177-3AD203B41FA5}">
                      <a16:colId xmlns:a16="http://schemas.microsoft.com/office/drawing/2014/main" val="3769799162"/>
                    </a:ext>
                  </a:extLst>
                </a:gridCol>
                <a:gridCol w="1797347">
                  <a:extLst>
                    <a:ext uri="{9D8B030D-6E8A-4147-A177-3AD203B41FA5}">
                      <a16:colId xmlns:a16="http://schemas.microsoft.com/office/drawing/2014/main" val="350987060"/>
                    </a:ext>
                  </a:extLst>
                </a:gridCol>
                <a:gridCol w="1797347">
                  <a:extLst>
                    <a:ext uri="{9D8B030D-6E8A-4147-A177-3AD203B41FA5}">
                      <a16:colId xmlns:a16="http://schemas.microsoft.com/office/drawing/2014/main" val="1889284554"/>
                    </a:ext>
                  </a:extLst>
                </a:gridCol>
                <a:gridCol w="1797347">
                  <a:extLst>
                    <a:ext uri="{9D8B030D-6E8A-4147-A177-3AD203B41FA5}">
                      <a16:colId xmlns:a16="http://schemas.microsoft.com/office/drawing/2014/main" val="2107775869"/>
                    </a:ext>
                  </a:extLst>
                </a:gridCol>
              </a:tblGrid>
              <a:tr h="200774">
                <a:tc>
                  <a:txBody>
                    <a:bodyPr/>
                    <a:lstStyle/>
                    <a:p>
                      <a:pPr algn="ctr" rtl="0" fontAlgn="ctr"/>
                      <a:r>
                        <a:rPr lang="es-CO" sz="1500" b="1" i="0" u="none" strike="noStrike">
                          <a:solidFill>
                            <a:srgbClr val="FEFFFE"/>
                          </a:solidFill>
                          <a:effectLst/>
                          <a:latin typeface="CIBFont Sans" panose="020B0603020202020104" pitchFamily="34" charset="0"/>
                        </a:rPr>
                        <a:t>Nacionalidad</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500" b="1" i="0" u="none" strike="noStrike">
                          <a:solidFill>
                            <a:srgbClr val="FEFFFE"/>
                          </a:solidFill>
                          <a:effectLst/>
                          <a:latin typeface="CIBFont Sans" panose="020B0603020202020104" pitchFamily="34" charset="0"/>
                        </a:rPr>
                        <a:t>Cantidad</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500" b="1" i="0" u="none" strike="noStrike">
                          <a:solidFill>
                            <a:srgbClr val="FEFFFE"/>
                          </a:solidFill>
                          <a:effectLst/>
                          <a:latin typeface="CIBFont Sans" panose="020B0603020202020104" pitchFamily="34" charset="0"/>
                        </a:rPr>
                        <a:t>%</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500" b="1" i="0" u="none" strike="noStrike">
                          <a:solidFill>
                            <a:srgbClr val="FEFFFE"/>
                          </a:solidFill>
                          <a:effectLst/>
                          <a:latin typeface="CIBFont Sans" panose="020B0603020202020104" pitchFamily="34" charset="0"/>
                        </a:rPr>
                        <a:t>Jefes</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500" b="1" i="0" u="none" strike="noStrike">
                          <a:solidFill>
                            <a:srgbClr val="FEFFFE"/>
                          </a:solidFill>
                          <a:effectLst/>
                          <a:latin typeface="CIBFont Sans" panose="020B0603020202020104" pitchFamily="34" charset="0"/>
                        </a:rPr>
                        <a:t>%</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extLst>
                  <a:ext uri="{0D108BD9-81ED-4DB2-BD59-A6C34878D82A}">
                    <a16:rowId xmlns:a16="http://schemas.microsoft.com/office/drawing/2014/main" val="3032287558"/>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PANAMEÑO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2041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95.0%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317</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86.1%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980879616"/>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COLOMBIANO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50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27</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7.3%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218546216"/>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VENEZOLANO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26</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8</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14621659"/>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MEXICANO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6</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702275470"/>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ECUATORIANO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5</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0.8%</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767718516"/>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SALVADOREÑO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4</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0.8%</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176759291"/>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PERUANO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0.5%</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667757904"/>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ESPAÑOL</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0.5%</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677833784"/>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COSTARRICENSE</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0.5%</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308138205"/>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BRASILEÑO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2</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875282840"/>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INDIO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838694477"/>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GUATEMALTECO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731989237"/>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CUBANO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249840682"/>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ITALIANO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259882493"/>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URUGUAYO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599106042"/>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CHILENO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871004722"/>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NICARAGÜENSE</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0.3%</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532893024"/>
                  </a:ext>
                </a:extLst>
              </a:tr>
              <a:tr h="161971">
                <a:tc>
                  <a:txBody>
                    <a:bodyPr/>
                    <a:lstStyle/>
                    <a:p>
                      <a:pPr algn="ctr" rtl="0" fontAlgn="ctr"/>
                      <a:r>
                        <a:rPr lang="es-CO" sz="1200" b="0" i="0" u="none" strike="noStrike">
                          <a:solidFill>
                            <a:srgbClr val="2C2A28"/>
                          </a:solidFill>
                          <a:effectLst/>
                          <a:latin typeface="CIBFont Sans Light" panose="020B0603020202020104" pitchFamily="34" charset="0"/>
                        </a:rPr>
                        <a:t>RUSO</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1</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0" i="0" u="none" strike="noStrike">
                          <a:solidFill>
                            <a:srgbClr val="2C2A28"/>
                          </a:solidFill>
                          <a:effectLst/>
                          <a:latin typeface="CIBFont Sans Light" panose="020B0603020202020104" pitchFamily="34" charset="0"/>
                        </a:rPr>
                        <a:t>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883630112"/>
                  </a:ext>
                </a:extLst>
              </a:tr>
              <a:tr h="161971">
                <a:tc>
                  <a:txBody>
                    <a:bodyPr/>
                    <a:lstStyle/>
                    <a:p>
                      <a:pPr algn="ctr" rtl="0" fontAlgn="ctr"/>
                      <a:r>
                        <a:rPr lang="es-CO" sz="1200" b="1" i="0" u="none" strike="noStrike">
                          <a:solidFill>
                            <a:srgbClr val="2C2A28"/>
                          </a:solidFill>
                          <a:effectLst/>
                          <a:latin typeface="CIBFont Sans Light" panose="020B0603020202020104" pitchFamily="34" charset="0"/>
                        </a:rPr>
                        <a:t>Total</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1" i="0" u="none" strike="noStrike">
                          <a:solidFill>
                            <a:srgbClr val="2C2A28"/>
                          </a:solidFill>
                          <a:effectLst/>
                          <a:latin typeface="CIBFont Sans Light" panose="020B0603020202020104" pitchFamily="34" charset="0"/>
                        </a:rPr>
                        <a:t>2149</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1" i="0" u="none" strike="noStrike">
                          <a:solidFill>
                            <a:srgbClr val="2C2A28"/>
                          </a:solidFill>
                          <a:effectLst/>
                          <a:latin typeface="CIBFont Sans Light" panose="020B0603020202020104" pitchFamily="34" charset="0"/>
                        </a:rPr>
                        <a:t>100%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1" i="0" u="none" strike="noStrike">
                          <a:solidFill>
                            <a:srgbClr val="2C2A28"/>
                          </a:solidFill>
                          <a:effectLst/>
                          <a:latin typeface="CIBFont Sans Light" panose="020B0603020202020104" pitchFamily="34" charset="0"/>
                        </a:rPr>
                        <a:t>368</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200" b="1" i="0" u="none" strike="noStrike" dirty="0">
                          <a:solidFill>
                            <a:srgbClr val="2C2A28"/>
                          </a:solidFill>
                          <a:effectLst/>
                          <a:latin typeface="CIBFont Sans Light" panose="020B0603020202020104" pitchFamily="34" charset="0"/>
                        </a:rPr>
                        <a:t>100%</a:t>
                      </a:r>
                    </a:p>
                  </a:txBody>
                  <a:tcPr marL="7969" marR="7969" marT="7969"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406855253"/>
                  </a:ext>
                </a:extLst>
              </a:tr>
            </a:tbl>
          </a:graphicData>
        </a:graphic>
      </p:graphicFrame>
    </p:spTree>
    <p:extLst>
      <p:ext uri="{BB962C8B-B14F-4D97-AF65-F5344CB8AC3E}">
        <p14:creationId xmlns:p14="http://schemas.microsoft.com/office/powerpoint/2010/main" val="273122085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a:extLst>
              <a:ext uri="{FF2B5EF4-FFF2-40B4-BE49-F238E27FC236}">
                <a16:creationId xmlns:a16="http://schemas.microsoft.com/office/drawing/2014/main" id="{0BBE3C0C-7BBD-4A03-81D5-F3C2B801552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Marcador de texto 6">
            <a:extLst>
              <a:ext uri="{FF2B5EF4-FFF2-40B4-BE49-F238E27FC236}">
                <a16:creationId xmlns:a16="http://schemas.microsoft.com/office/drawing/2014/main" id="{BD3F8C9D-BFAD-3143-8584-16EE3F3EA958}"/>
              </a:ext>
            </a:extLst>
          </p:cNvPr>
          <p:cNvSpPr txBox="1">
            <a:spLocks/>
          </p:cNvSpPr>
          <p:nvPr/>
        </p:nvSpPr>
        <p:spPr>
          <a:xfrm>
            <a:off x="526944" y="448572"/>
            <a:ext cx="5217824" cy="7971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Banistmo</a:t>
            </a:r>
          </a:p>
        </p:txBody>
      </p:sp>
      <p:pic>
        <p:nvPicPr>
          <p:cNvPr id="19" name="Imagen 18">
            <a:extLst>
              <a:ext uri="{FF2B5EF4-FFF2-40B4-BE49-F238E27FC236}">
                <a16:creationId xmlns:a16="http://schemas.microsoft.com/office/drawing/2014/main" id="{118B0CE7-F55B-4E78-A565-66455B0553CD}"/>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graphicFrame>
        <p:nvGraphicFramePr>
          <p:cNvPr id="7" name="Gráfico 6">
            <a:extLst>
              <a:ext uri="{FF2B5EF4-FFF2-40B4-BE49-F238E27FC236}">
                <a16:creationId xmlns:a16="http://schemas.microsoft.com/office/drawing/2014/main" id="{72B74405-4427-4D5B-91E7-5406B28E9CB5}"/>
              </a:ext>
            </a:extLst>
          </p:cNvPr>
          <p:cNvGraphicFramePr>
            <a:graphicFrameLocks/>
          </p:cNvGraphicFramePr>
          <p:nvPr>
            <p:extLst>
              <p:ext uri="{D42A27DB-BD31-4B8C-83A1-F6EECF244321}">
                <p14:modId xmlns:p14="http://schemas.microsoft.com/office/powerpoint/2010/main" val="902881625"/>
              </p:ext>
            </p:extLst>
          </p:nvPr>
        </p:nvGraphicFramePr>
        <p:xfrm>
          <a:off x="526944" y="1457739"/>
          <a:ext cx="5040000" cy="49516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1ABADF75-23BF-4CF6-B601-D899A354540F}"/>
              </a:ext>
            </a:extLst>
          </p:cNvPr>
          <p:cNvGraphicFramePr>
            <a:graphicFrameLocks/>
          </p:cNvGraphicFramePr>
          <p:nvPr>
            <p:extLst>
              <p:ext uri="{D42A27DB-BD31-4B8C-83A1-F6EECF244321}">
                <p14:modId xmlns:p14="http://schemas.microsoft.com/office/powerpoint/2010/main" val="1659436981"/>
              </p:ext>
            </p:extLst>
          </p:nvPr>
        </p:nvGraphicFramePr>
        <p:xfrm>
          <a:off x="6447234" y="1245704"/>
          <a:ext cx="5040000" cy="51637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1282787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F7166B2-6E4C-784A-9A77-7AECE96DD04A}"/>
              </a:ext>
            </a:extLst>
          </p:cNvPr>
          <p:cNvSpPr/>
          <p:nvPr/>
        </p:nvSpPr>
        <p:spPr>
          <a:xfrm>
            <a:off x="0" y="-13252"/>
            <a:ext cx="12192000" cy="3070669"/>
          </a:xfrm>
          <a:prstGeom prst="rect">
            <a:avLst/>
          </a:prstGeom>
          <a:solidFill>
            <a:srgbClr val="59CB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Marcador de texto 6">
            <a:extLst>
              <a:ext uri="{FF2B5EF4-FFF2-40B4-BE49-F238E27FC236}">
                <a16:creationId xmlns:a16="http://schemas.microsoft.com/office/drawing/2014/main" id="{D3D861EC-5C44-2E41-8BCD-1F3BA4348673}"/>
              </a:ext>
            </a:extLst>
          </p:cNvPr>
          <p:cNvSpPr txBox="1">
            <a:spLocks/>
          </p:cNvSpPr>
          <p:nvPr/>
        </p:nvSpPr>
        <p:spPr>
          <a:xfrm>
            <a:off x="1325537" y="1194563"/>
            <a:ext cx="4770463" cy="10300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chemeClr val="bg1"/>
                </a:solidFill>
                <a:latin typeface="CIBFont Sans" panose="020B0603020202020104" pitchFamily="34" charset="77"/>
              </a:rPr>
              <a:t>Resumen distribución por nacionalidad BAM</a:t>
            </a:r>
          </a:p>
        </p:txBody>
      </p:sp>
      <p:pic>
        <p:nvPicPr>
          <p:cNvPr id="6" name="Imagen 5">
            <a:extLst>
              <a:ext uri="{FF2B5EF4-FFF2-40B4-BE49-F238E27FC236}">
                <a16:creationId xmlns:a16="http://schemas.microsoft.com/office/drawing/2014/main" id="{36ABC5EC-E53E-EB44-82F5-60BE437D908F}"/>
              </a:ext>
            </a:extLst>
          </p:cNvPr>
          <p:cNvPicPr>
            <a:picLocks noChangeAspect="1"/>
          </p:cNvPicPr>
          <p:nvPr/>
        </p:nvPicPr>
        <p:blipFill rotWithShape="1">
          <a:blip r:embed="rId2"/>
          <a:srcRect t="41730" r="17427"/>
          <a:stretch/>
        </p:blipFill>
        <p:spPr>
          <a:xfrm>
            <a:off x="9145057" y="0"/>
            <a:ext cx="3046944" cy="2091268"/>
          </a:xfrm>
          <a:prstGeom prst="rect">
            <a:avLst/>
          </a:prstGeom>
        </p:spPr>
      </p:pic>
      <p:graphicFrame>
        <p:nvGraphicFramePr>
          <p:cNvPr id="7" name="Tabla 6">
            <a:extLst>
              <a:ext uri="{FF2B5EF4-FFF2-40B4-BE49-F238E27FC236}">
                <a16:creationId xmlns:a16="http://schemas.microsoft.com/office/drawing/2014/main" id="{760AD3D6-4B87-42DC-8DA0-CF3D2F98F8E8}"/>
              </a:ext>
            </a:extLst>
          </p:cNvPr>
          <p:cNvGraphicFramePr>
            <a:graphicFrameLocks noGrp="1"/>
          </p:cNvGraphicFramePr>
          <p:nvPr>
            <p:extLst>
              <p:ext uri="{D42A27DB-BD31-4B8C-83A1-F6EECF244321}">
                <p14:modId xmlns:p14="http://schemas.microsoft.com/office/powerpoint/2010/main" val="4250615521"/>
              </p:ext>
            </p:extLst>
          </p:nvPr>
        </p:nvGraphicFramePr>
        <p:xfrm>
          <a:off x="1" y="3038630"/>
          <a:ext cx="12192000" cy="3070668"/>
        </p:xfrm>
        <a:graphic>
          <a:graphicData uri="http://schemas.openxmlformats.org/drawingml/2006/table">
            <a:tbl>
              <a:tblPr firstRow="1" bandRow="1"/>
              <a:tblGrid>
                <a:gridCol w="3938954">
                  <a:extLst>
                    <a:ext uri="{9D8B030D-6E8A-4147-A177-3AD203B41FA5}">
                      <a16:colId xmlns:a16="http://schemas.microsoft.com/office/drawing/2014/main" val="797791807"/>
                    </a:ext>
                  </a:extLst>
                </a:gridCol>
                <a:gridCol w="2625970">
                  <a:extLst>
                    <a:ext uri="{9D8B030D-6E8A-4147-A177-3AD203B41FA5}">
                      <a16:colId xmlns:a16="http://schemas.microsoft.com/office/drawing/2014/main" val="2094753483"/>
                    </a:ext>
                  </a:extLst>
                </a:gridCol>
                <a:gridCol w="1875692">
                  <a:extLst>
                    <a:ext uri="{9D8B030D-6E8A-4147-A177-3AD203B41FA5}">
                      <a16:colId xmlns:a16="http://schemas.microsoft.com/office/drawing/2014/main" val="3010079251"/>
                    </a:ext>
                  </a:extLst>
                </a:gridCol>
                <a:gridCol w="1875692">
                  <a:extLst>
                    <a:ext uri="{9D8B030D-6E8A-4147-A177-3AD203B41FA5}">
                      <a16:colId xmlns:a16="http://schemas.microsoft.com/office/drawing/2014/main" val="281266392"/>
                    </a:ext>
                  </a:extLst>
                </a:gridCol>
                <a:gridCol w="1875692">
                  <a:extLst>
                    <a:ext uri="{9D8B030D-6E8A-4147-A177-3AD203B41FA5}">
                      <a16:colId xmlns:a16="http://schemas.microsoft.com/office/drawing/2014/main" val="664667547"/>
                    </a:ext>
                  </a:extLst>
                </a:gridCol>
              </a:tblGrid>
              <a:tr h="629392">
                <a:tc>
                  <a:txBody>
                    <a:bodyPr/>
                    <a:lstStyle/>
                    <a:p>
                      <a:pPr algn="ctr" rtl="0" fontAlgn="ctr"/>
                      <a:r>
                        <a:rPr lang="es-CO" sz="1800" b="1" i="0" u="none" strike="noStrike" dirty="0">
                          <a:solidFill>
                            <a:srgbClr val="FEFFFE"/>
                          </a:solidFill>
                          <a:effectLst/>
                          <a:latin typeface="CIBFont Sans" panose="020B0603020202020104" pitchFamily="34" charset="0"/>
                        </a:rPr>
                        <a:t>Nacionalidad</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Cantidad</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dirty="0">
                          <a:solidFill>
                            <a:srgbClr val="FEFFFE"/>
                          </a:solidFill>
                          <a:effectLst/>
                          <a:latin typeface="CIBFont Sans" panose="020B0603020202020104" pitchFamily="34" charset="0"/>
                        </a:rPr>
                        <a:t>%</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dirty="0">
                          <a:solidFill>
                            <a:srgbClr val="FEFFFE"/>
                          </a:solidFill>
                          <a:effectLst/>
                          <a:latin typeface="CIBFont Sans" panose="020B0603020202020104" pitchFamily="34" charset="0"/>
                        </a:rPr>
                        <a:t>Jefes</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extLst>
                  <a:ext uri="{0D108BD9-81ED-4DB2-BD59-A6C34878D82A}">
                    <a16:rowId xmlns:a16="http://schemas.microsoft.com/office/drawing/2014/main" val="2519684879"/>
                  </a:ext>
                </a:extLst>
              </a:tr>
              <a:tr h="610319">
                <a:tc>
                  <a:txBody>
                    <a:bodyPr/>
                    <a:lstStyle/>
                    <a:p>
                      <a:pPr algn="ctr" rtl="0" fontAlgn="ctr"/>
                      <a:r>
                        <a:rPr lang="es-CO" sz="1400" b="0" i="0" u="none" strike="noStrike">
                          <a:solidFill>
                            <a:srgbClr val="2C2A28"/>
                          </a:solidFill>
                          <a:effectLst/>
                          <a:latin typeface="CIBFont Sans Light" panose="020B0603020202020104" pitchFamily="34" charset="0"/>
                        </a:rPr>
                        <a:t>COLOMBIANO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13</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2.2%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523267502"/>
                  </a:ext>
                </a:extLst>
              </a:tr>
              <a:tr h="610319">
                <a:tc>
                  <a:txBody>
                    <a:bodyPr/>
                    <a:lstStyle/>
                    <a:p>
                      <a:pPr algn="ctr" rtl="0" fontAlgn="ctr"/>
                      <a:r>
                        <a:rPr lang="es-CO" sz="1400" b="0" i="0" u="none" strike="noStrike">
                          <a:solidFill>
                            <a:srgbClr val="2C2A28"/>
                          </a:solidFill>
                          <a:effectLst/>
                          <a:latin typeface="CIBFont Sans Light" panose="020B0603020202020104" pitchFamily="34" charset="0"/>
                        </a:rPr>
                        <a:t>SALVADOREÑO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0.3%</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995433988"/>
                  </a:ext>
                </a:extLst>
              </a:tr>
              <a:tr h="610319">
                <a:tc>
                  <a:txBody>
                    <a:bodyPr/>
                    <a:lstStyle/>
                    <a:p>
                      <a:pPr algn="ctr" rtl="0" fontAlgn="ctr"/>
                      <a:r>
                        <a:rPr lang="es-CO" sz="1400" b="0" i="0" u="none" strike="noStrike" dirty="0">
                          <a:solidFill>
                            <a:srgbClr val="2C2A28"/>
                          </a:solidFill>
                          <a:effectLst/>
                          <a:latin typeface="CIBFont Sans Light" panose="020B0603020202020104" pitchFamily="34" charset="0"/>
                        </a:rPr>
                        <a:t>GUATEMALTECO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3027</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99.4%</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588</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97.5%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198779125"/>
                  </a:ext>
                </a:extLst>
              </a:tr>
              <a:tr h="610319">
                <a:tc>
                  <a:txBody>
                    <a:bodyPr/>
                    <a:lstStyle/>
                    <a:p>
                      <a:pPr algn="ctr" rtl="0" fontAlgn="ctr"/>
                      <a:r>
                        <a:rPr lang="es-CO" sz="1400" b="1" i="0" u="none" strike="noStrike" dirty="0">
                          <a:solidFill>
                            <a:srgbClr val="2C2A28"/>
                          </a:solidFill>
                          <a:effectLst/>
                          <a:latin typeface="CIBFont Sans Light" panose="020B0603020202020104" pitchFamily="34" charset="0"/>
                        </a:rPr>
                        <a:t>TOTAL</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3044</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100%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603</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dirty="0">
                          <a:solidFill>
                            <a:srgbClr val="2C2A28"/>
                          </a:solidFill>
                          <a:effectLst/>
                          <a:latin typeface="CIBFont Sans Light" panose="020B0603020202020104" pitchFamily="34" charset="0"/>
                        </a:rPr>
                        <a:t>100%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165935138"/>
                  </a:ext>
                </a:extLst>
              </a:tr>
            </a:tbl>
          </a:graphicData>
        </a:graphic>
      </p:graphicFrame>
      <p:sp>
        <p:nvSpPr>
          <p:cNvPr id="8" name="Rectángulo 7">
            <a:extLst>
              <a:ext uri="{FF2B5EF4-FFF2-40B4-BE49-F238E27FC236}">
                <a16:creationId xmlns:a16="http://schemas.microsoft.com/office/drawing/2014/main" id="{0F50F185-BB68-48E0-8520-3132FA3F5622}"/>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AF085829-CD86-4005-8987-BD160A82B450}"/>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spTree>
    <p:extLst>
      <p:ext uri="{BB962C8B-B14F-4D97-AF65-F5344CB8AC3E}">
        <p14:creationId xmlns:p14="http://schemas.microsoft.com/office/powerpoint/2010/main" val="8781758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a:extLst>
              <a:ext uri="{FF2B5EF4-FFF2-40B4-BE49-F238E27FC236}">
                <a16:creationId xmlns:a16="http://schemas.microsoft.com/office/drawing/2014/main" id="{0BBE3C0C-7BBD-4A03-81D5-F3C2B801552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Marcador de texto 6">
            <a:extLst>
              <a:ext uri="{FF2B5EF4-FFF2-40B4-BE49-F238E27FC236}">
                <a16:creationId xmlns:a16="http://schemas.microsoft.com/office/drawing/2014/main" id="{BD3F8C9D-BFAD-3143-8584-16EE3F3EA958}"/>
              </a:ext>
            </a:extLst>
          </p:cNvPr>
          <p:cNvSpPr txBox="1">
            <a:spLocks/>
          </p:cNvSpPr>
          <p:nvPr/>
        </p:nvSpPr>
        <p:spPr>
          <a:xfrm>
            <a:off x="878176" y="673859"/>
            <a:ext cx="5217824" cy="7971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BAM</a:t>
            </a:r>
          </a:p>
        </p:txBody>
      </p:sp>
      <p:graphicFrame>
        <p:nvGraphicFramePr>
          <p:cNvPr id="10" name="Gráfico 9">
            <a:extLst>
              <a:ext uri="{FF2B5EF4-FFF2-40B4-BE49-F238E27FC236}">
                <a16:creationId xmlns:a16="http://schemas.microsoft.com/office/drawing/2014/main" id="{66AD3961-9F0A-4229-868F-A169EBC6E556}"/>
              </a:ext>
            </a:extLst>
          </p:cNvPr>
          <p:cNvGraphicFramePr>
            <a:graphicFrameLocks/>
          </p:cNvGraphicFramePr>
          <p:nvPr>
            <p:extLst>
              <p:ext uri="{D42A27DB-BD31-4B8C-83A1-F6EECF244321}">
                <p14:modId xmlns:p14="http://schemas.microsoft.com/office/powerpoint/2010/main" val="2181286355"/>
              </p:ext>
            </p:extLst>
          </p:nvPr>
        </p:nvGraphicFramePr>
        <p:xfrm>
          <a:off x="521710" y="1864141"/>
          <a:ext cx="5040000" cy="4320000"/>
        </p:xfrm>
        <a:graphic>
          <a:graphicData uri="http://schemas.openxmlformats.org/drawingml/2006/chart">
            <c:chart xmlns:c="http://schemas.openxmlformats.org/drawingml/2006/chart" xmlns:r="http://schemas.openxmlformats.org/officeDocument/2006/relationships" r:id="rId2"/>
          </a:graphicData>
        </a:graphic>
      </p:graphicFrame>
      <p:pic>
        <p:nvPicPr>
          <p:cNvPr id="19" name="Imagen 18">
            <a:extLst>
              <a:ext uri="{FF2B5EF4-FFF2-40B4-BE49-F238E27FC236}">
                <a16:creationId xmlns:a16="http://schemas.microsoft.com/office/drawing/2014/main" id="{118B0CE7-F55B-4E78-A565-66455B0553CD}"/>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graphicFrame>
        <p:nvGraphicFramePr>
          <p:cNvPr id="21" name="Gráfico 20">
            <a:extLst>
              <a:ext uri="{FF2B5EF4-FFF2-40B4-BE49-F238E27FC236}">
                <a16:creationId xmlns:a16="http://schemas.microsoft.com/office/drawing/2014/main" id="{EF3F75AC-B99C-462E-81F6-7D1B19157114}"/>
              </a:ext>
            </a:extLst>
          </p:cNvPr>
          <p:cNvGraphicFramePr>
            <a:graphicFrameLocks/>
          </p:cNvGraphicFramePr>
          <p:nvPr>
            <p:extLst>
              <p:ext uri="{D42A27DB-BD31-4B8C-83A1-F6EECF244321}">
                <p14:modId xmlns:p14="http://schemas.microsoft.com/office/powerpoint/2010/main" val="2464191363"/>
              </p:ext>
            </p:extLst>
          </p:nvPr>
        </p:nvGraphicFramePr>
        <p:xfrm>
          <a:off x="6625056" y="1864141"/>
          <a:ext cx="504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7526679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F7166B2-6E4C-784A-9A77-7AECE96DD04A}"/>
              </a:ext>
            </a:extLst>
          </p:cNvPr>
          <p:cNvSpPr/>
          <p:nvPr/>
        </p:nvSpPr>
        <p:spPr>
          <a:xfrm>
            <a:off x="0" y="-26504"/>
            <a:ext cx="12192000" cy="3070669"/>
          </a:xfrm>
          <a:prstGeom prst="rect">
            <a:avLst/>
          </a:prstGeom>
          <a:solidFill>
            <a:srgbClr val="FF7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Marcador de texto 6">
            <a:extLst>
              <a:ext uri="{FF2B5EF4-FFF2-40B4-BE49-F238E27FC236}">
                <a16:creationId xmlns:a16="http://schemas.microsoft.com/office/drawing/2014/main" id="{D3D861EC-5C44-2E41-8BCD-1F3BA4348673}"/>
              </a:ext>
            </a:extLst>
          </p:cNvPr>
          <p:cNvSpPr txBox="1">
            <a:spLocks/>
          </p:cNvSpPr>
          <p:nvPr/>
        </p:nvSpPr>
        <p:spPr>
          <a:xfrm>
            <a:off x="1325537" y="1194563"/>
            <a:ext cx="4770463" cy="10300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chemeClr val="bg1"/>
                </a:solidFill>
                <a:latin typeface="CIBFont Sans" panose="020B0603020202020104" pitchFamily="34" charset="77"/>
              </a:rPr>
              <a:t>Resumen distribución por nacionalidad Banco Agrícola </a:t>
            </a:r>
          </a:p>
        </p:txBody>
      </p:sp>
      <p:pic>
        <p:nvPicPr>
          <p:cNvPr id="6" name="Imagen 5">
            <a:extLst>
              <a:ext uri="{FF2B5EF4-FFF2-40B4-BE49-F238E27FC236}">
                <a16:creationId xmlns:a16="http://schemas.microsoft.com/office/drawing/2014/main" id="{36ABC5EC-E53E-EB44-82F5-60BE437D908F}"/>
              </a:ext>
            </a:extLst>
          </p:cNvPr>
          <p:cNvPicPr>
            <a:picLocks noChangeAspect="1"/>
          </p:cNvPicPr>
          <p:nvPr/>
        </p:nvPicPr>
        <p:blipFill rotWithShape="1">
          <a:blip r:embed="rId2"/>
          <a:srcRect t="41730" r="17427"/>
          <a:stretch/>
        </p:blipFill>
        <p:spPr>
          <a:xfrm>
            <a:off x="9145057" y="0"/>
            <a:ext cx="3046944" cy="2091268"/>
          </a:xfrm>
          <a:prstGeom prst="rect">
            <a:avLst/>
          </a:prstGeom>
        </p:spPr>
      </p:pic>
      <p:sp>
        <p:nvSpPr>
          <p:cNvPr id="8" name="Rectángulo 7">
            <a:extLst>
              <a:ext uri="{FF2B5EF4-FFF2-40B4-BE49-F238E27FC236}">
                <a16:creationId xmlns:a16="http://schemas.microsoft.com/office/drawing/2014/main" id="{0F50F185-BB68-48E0-8520-3132FA3F5622}"/>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AF085829-CD86-4005-8987-BD160A82B450}"/>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graphicFrame>
        <p:nvGraphicFramePr>
          <p:cNvPr id="4" name="Tabla 3">
            <a:extLst>
              <a:ext uri="{FF2B5EF4-FFF2-40B4-BE49-F238E27FC236}">
                <a16:creationId xmlns:a16="http://schemas.microsoft.com/office/drawing/2014/main" id="{EA70D0AB-9B9E-445B-842F-C299C151AC01}"/>
              </a:ext>
            </a:extLst>
          </p:cNvPr>
          <p:cNvGraphicFramePr>
            <a:graphicFrameLocks noGrp="1"/>
          </p:cNvGraphicFramePr>
          <p:nvPr>
            <p:extLst>
              <p:ext uri="{D42A27DB-BD31-4B8C-83A1-F6EECF244321}">
                <p14:modId xmlns:p14="http://schemas.microsoft.com/office/powerpoint/2010/main" val="294463384"/>
              </p:ext>
            </p:extLst>
          </p:nvPr>
        </p:nvGraphicFramePr>
        <p:xfrm>
          <a:off x="-1" y="3032948"/>
          <a:ext cx="12191999" cy="3080184"/>
        </p:xfrm>
        <a:graphic>
          <a:graphicData uri="http://schemas.openxmlformats.org/drawingml/2006/table">
            <a:tbl>
              <a:tblPr firstRow="1" bandRow="1"/>
              <a:tblGrid>
                <a:gridCol w="4283676">
                  <a:extLst>
                    <a:ext uri="{9D8B030D-6E8A-4147-A177-3AD203B41FA5}">
                      <a16:colId xmlns:a16="http://schemas.microsoft.com/office/drawing/2014/main" val="3952472756"/>
                    </a:ext>
                  </a:extLst>
                </a:gridCol>
                <a:gridCol w="2516285">
                  <a:extLst>
                    <a:ext uri="{9D8B030D-6E8A-4147-A177-3AD203B41FA5}">
                      <a16:colId xmlns:a16="http://schemas.microsoft.com/office/drawing/2014/main" val="1059548964"/>
                    </a:ext>
                  </a:extLst>
                </a:gridCol>
                <a:gridCol w="1797346">
                  <a:extLst>
                    <a:ext uri="{9D8B030D-6E8A-4147-A177-3AD203B41FA5}">
                      <a16:colId xmlns:a16="http://schemas.microsoft.com/office/drawing/2014/main" val="174934500"/>
                    </a:ext>
                  </a:extLst>
                </a:gridCol>
                <a:gridCol w="1797346">
                  <a:extLst>
                    <a:ext uri="{9D8B030D-6E8A-4147-A177-3AD203B41FA5}">
                      <a16:colId xmlns:a16="http://schemas.microsoft.com/office/drawing/2014/main" val="1966589509"/>
                    </a:ext>
                  </a:extLst>
                </a:gridCol>
                <a:gridCol w="1797346">
                  <a:extLst>
                    <a:ext uri="{9D8B030D-6E8A-4147-A177-3AD203B41FA5}">
                      <a16:colId xmlns:a16="http://schemas.microsoft.com/office/drawing/2014/main" val="1567444492"/>
                    </a:ext>
                  </a:extLst>
                </a:gridCol>
              </a:tblGrid>
              <a:tr h="457865">
                <a:tc>
                  <a:txBody>
                    <a:bodyPr/>
                    <a:lstStyle/>
                    <a:p>
                      <a:pPr algn="ctr" rtl="0" fontAlgn="ctr"/>
                      <a:r>
                        <a:rPr lang="es-CO" sz="1800" b="1" i="0" u="none" strike="noStrike">
                          <a:solidFill>
                            <a:srgbClr val="FEFFFE"/>
                          </a:solidFill>
                          <a:effectLst/>
                          <a:latin typeface="CIBFont Sans" panose="020B0603020202020104" pitchFamily="34" charset="0"/>
                        </a:rPr>
                        <a:t>Nacionalidad</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Cantidad</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Jefes</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extLst>
                  <a:ext uri="{0D108BD9-81ED-4DB2-BD59-A6C34878D82A}">
                    <a16:rowId xmlns:a16="http://schemas.microsoft.com/office/drawing/2014/main" val="1818643636"/>
                  </a:ext>
                </a:extLst>
              </a:tr>
              <a:tr h="374617">
                <a:tc>
                  <a:txBody>
                    <a:bodyPr/>
                    <a:lstStyle/>
                    <a:p>
                      <a:pPr algn="ctr" rtl="0" fontAlgn="ctr"/>
                      <a:r>
                        <a:rPr lang="es-CO" sz="1400" b="0" i="0" u="none" strike="noStrike">
                          <a:solidFill>
                            <a:srgbClr val="2C2A28"/>
                          </a:solidFill>
                          <a:effectLst/>
                          <a:latin typeface="CIBFont Sans Light" panose="020B0603020202020104" pitchFamily="34" charset="0"/>
                        </a:rPr>
                        <a:t>SALVADOREÑO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2768</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99.6%</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393</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97.8%</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827380395"/>
                  </a:ext>
                </a:extLst>
              </a:tr>
              <a:tr h="374617">
                <a:tc>
                  <a:txBody>
                    <a:bodyPr/>
                    <a:lstStyle/>
                    <a:p>
                      <a:pPr algn="ctr" rtl="0" fontAlgn="ctr"/>
                      <a:r>
                        <a:rPr lang="es-CO" sz="1400" b="0" i="0" u="none" strike="noStrike">
                          <a:solidFill>
                            <a:srgbClr val="2C2A28"/>
                          </a:solidFill>
                          <a:effectLst/>
                          <a:latin typeface="CIBFont Sans Light" panose="020B0603020202020104" pitchFamily="34" charset="0"/>
                        </a:rPr>
                        <a:t>COLOMBIANO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4</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4</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258325599"/>
                  </a:ext>
                </a:extLst>
              </a:tr>
              <a:tr h="374617">
                <a:tc>
                  <a:txBody>
                    <a:bodyPr/>
                    <a:lstStyle/>
                    <a:p>
                      <a:pPr algn="ctr" rtl="0" fontAlgn="ctr"/>
                      <a:r>
                        <a:rPr lang="es-CO" sz="1400" b="0" i="0" u="none" strike="noStrike">
                          <a:solidFill>
                            <a:srgbClr val="2C2A28"/>
                          </a:solidFill>
                          <a:effectLst/>
                          <a:latin typeface="CIBFont Sans Light" panose="020B0603020202020104" pitchFamily="34" charset="0"/>
                        </a:rPr>
                        <a:t>COSTARRICENSE</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966217754"/>
                  </a:ext>
                </a:extLst>
              </a:tr>
              <a:tr h="374617">
                <a:tc>
                  <a:txBody>
                    <a:bodyPr/>
                    <a:lstStyle/>
                    <a:p>
                      <a:pPr algn="ctr" rtl="0" fontAlgn="ctr"/>
                      <a:r>
                        <a:rPr lang="es-CO" sz="1400" b="0" i="0" u="none" strike="noStrike">
                          <a:solidFill>
                            <a:srgbClr val="2C2A28"/>
                          </a:solidFill>
                          <a:effectLst/>
                          <a:latin typeface="CIBFont Sans Light" panose="020B0603020202020104" pitchFamily="34" charset="0"/>
                        </a:rPr>
                        <a:t>ECUATORIANO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160742891"/>
                  </a:ext>
                </a:extLst>
              </a:tr>
              <a:tr h="374617">
                <a:tc>
                  <a:txBody>
                    <a:bodyPr/>
                    <a:lstStyle/>
                    <a:p>
                      <a:pPr algn="ctr" rtl="0" fontAlgn="ctr"/>
                      <a:r>
                        <a:rPr lang="es-CO" sz="1400" b="0" i="0" u="none" strike="noStrike">
                          <a:solidFill>
                            <a:srgbClr val="2C2A28"/>
                          </a:solidFill>
                          <a:effectLst/>
                          <a:latin typeface="CIBFont Sans Light" panose="020B0603020202020104" pitchFamily="34" charset="0"/>
                        </a:rPr>
                        <a:t>ESTADOUNIDENSE</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889982979"/>
                  </a:ext>
                </a:extLst>
              </a:tr>
              <a:tr h="374617">
                <a:tc>
                  <a:txBody>
                    <a:bodyPr/>
                    <a:lstStyle/>
                    <a:p>
                      <a:pPr algn="ctr" rtl="0" fontAlgn="ctr"/>
                      <a:r>
                        <a:rPr lang="es-CO" sz="1400" b="0" i="0" u="none" strike="noStrike">
                          <a:solidFill>
                            <a:srgbClr val="2C2A28"/>
                          </a:solidFill>
                          <a:effectLst/>
                          <a:latin typeface="CIBFont Sans Light" panose="020B0603020202020104" pitchFamily="34" charset="0"/>
                        </a:rPr>
                        <a:t>NICARAGÜENSE</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3</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362417059"/>
                  </a:ext>
                </a:extLst>
              </a:tr>
              <a:tr h="374617">
                <a:tc>
                  <a:txBody>
                    <a:bodyPr/>
                    <a:lstStyle/>
                    <a:p>
                      <a:pPr algn="ctr" rtl="0" fontAlgn="ctr"/>
                      <a:r>
                        <a:rPr lang="es-CO" sz="1400" b="1" i="0" u="none" strike="noStrike">
                          <a:solidFill>
                            <a:srgbClr val="2C2A28"/>
                          </a:solidFill>
                          <a:effectLst/>
                          <a:latin typeface="CIBFont Sans Light" panose="020B0603020202020104" pitchFamily="34" charset="0"/>
                        </a:rPr>
                        <a:t>total</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2778</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100%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402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dirty="0">
                          <a:solidFill>
                            <a:srgbClr val="2C2A28"/>
                          </a:solidFill>
                          <a:effectLst/>
                          <a:latin typeface="CIBFont Sans Light" panose="020B0603020202020104" pitchFamily="34" charset="0"/>
                        </a:rPr>
                        <a:t>100%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983768499"/>
                  </a:ext>
                </a:extLst>
              </a:tr>
            </a:tbl>
          </a:graphicData>
        </a:graphic>
      </p:graphicFrame>
    </p:spTree>
    <p:extLst>
      <p:ext uri="{BB962C8B-B14F-4D97-AF65-F5344CB8AC3E}">
        <p14:creationId xmlns:p14="http://schemas.microsoft.com/office/powerpoint/2010/main" val="224027337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a:extLst>
              <a:ext uri="{FF2B5EF4-FFF2-40B4-BE49-F238E27FC236}">
                <a16:creationId xmlns:a16="http://schemas.microsoft.com/office/drawing/2014/main" id="{0BBE3C0C-7BBD-4A03-81D5-F3C2B801552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Marcador de texto 6">
            <a:extLst>
              <a:ext uri="{FF2B5EF4-FFF2-40B4-BE49-F238E27FC236}">
                <a16:creationId xmlns:a16="http://schemas.microsoft.com/office/drawing/2014/main" id="{BD3F8C9D-BFAD-3143-8584-16EE3F3EA958}"/>
              </a:ext>
            </a:extLst>
          </p:cNvPr>
          <p:cNvSpPr txBox="1">
            <a:spLocks/>
          </p:cNvSpPr>
          <p:nvPr/>
        </p:nvSpPr>
        <p:spPr>
          <a:xfrm>
            <a:off x="692646" y="530297"/>
            <a:ext cx="5217824" cy="8766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Banco Agrícola </a:t>
            </a:r>
          </a:p>
        </p:txBody>
      </p:sp>
      <p:pic>
        <p:nvPicPr>
          <p:cNvPr id="19" name="Imagen 18">
            <a:extLst>
              <a:ext uri="{FF2B5EF4-FFF2-40B4-BE49-F238E27FC236}">
                <a16:creationId xmlns:a16="http://schemas.microsoft.com/office/drawing/2014/main" id="{118B0CE7-F55B-4E78-A565-66455B0553CD}"/>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graphicFrame>
        <p:nvGraphicFramePr>
          <p:cNvPr id="7" name="Gráfico 6">
            <a:extLst>
              <a:ext uri="{FF2B5EF4-FFF2-40B4-BE49-F238E27FC236}">
                <a16:creationId xmlns:a16="http://schemas.microsoft.com/office/drawing/2014/main" id="{F8947D58-604C-4A0D-AC2F-00AE922E4476}"/>
              </a:ext>
            </a:extLst>
          </p:cNvPr>
          <p:cNvGraphicFramePr>
            <a:graphicFrameLocks noGrp="1"/>
          </p:cNvGraphicFramePr>
          <p:nvPr>
            <p:extLst>
              <p:ext uri="{D42A27DB-BD31-4B8C-83A1-F6EECF244321}">
                <p14:modId xmlns:p14="http://schemas.microsoft.com/office/powerpoint/2010/main" val="37949508"/>
              </p:ext>
            </p:extLst>
          </p:nvPr>
        </p:nvGraphicFramePr>
        <p:xfrm>
          <a:off x="878176" y="1588727"/>
          <a:ext cx="5217824" cy="45244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7D229C2E-538F-4CD4-9E20-5A615E46213D}"/>
              </a:ext>
            </a:extLst>
          </p:cNvPr>
          <p:cNvGraphicFramePr>
            <a:graphicFrameLocks noGrp="1"/>
          </p:cNvGraphicFramePr>
          <p:nvPr>
            <p:extLst>
              <p:ext uri="{D42A27DB-BD31-4B8C-83A1-F6EECF244321}">
                <p14:modId xmlns:p14="http://schemas.microsoft.com/office/powerpoint/2010/main" val="4263498492"/>
              </p:ext>
            </p:extLst>
          </p:nvPr>
        </p:nvGraphicFramePr>
        <p:xfrm>
          <a:off x="6096000" y="1588727"/>
          <a:ext cx="5217824" cy="45244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498085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F7166B2-6E4C-784A-9A77-7AECE96DD04A}"/>
              </a:ext>
            </a:extLst>
          </p:cNvPr>
          <p:cNvSpPr/>
          <p:nvPr/>
        </p:nvSpPr>
        <p:spPr>
          <a:xfrm>
            <a:off x="0" y="-26504"/>
            <a:ext cx="12192000" cy="3070669"/>
          </a:xfrm>
          <a:prstGeom prst="rect">
            <a:avLst/>
          </a:prstGeom>
          <a:solidFill>
            <a:srgbClr val="0BA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Marcador de texto 6">
            <a:extLst>
              <a:ext uri="{FF2B5EF4-FFF2-40B4-BE49-F238E27FC236}">
                <a16:creationId xmlns:a16="http://schemas.microsoft.com/office/drawing/2014/main" id="{D3D861EC-5C44-2E41-8BCD-1F3BA4348673}"/>
              </a:ext>
            </a:extLst>
          </p:cNvPr>
          <p:cNvSpPr txBox="1">
            <a:spLocks/>
          </p:cNvSpPr>
          <p:nvPr/>
        </p:nvSpPr>
        <p:spPr>
          <a:xfrm>
            <a:off x="1325537" y="1194563"/>
            <a:ext cx="6055924" cy="10300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chemeClr val="bg1"/>
                </a:solidFill>
                <a:latin typeface="CIBFont Sans" panose="020B0603020202020104" pitchFamily="34" charset="77"/>
              </a:rPr>
              <a:t>Resumen distribución por nacionalidad Bancolombia Panamá</a:t>
            </a:r>
          </a:p>
        </p:txBody>
      </p:sp>
      <p:pic>
        <p:nvPicPr>
          <p:cNvPr id="6" name="Imagen 5">
            <a:extLst>
              <a:ext uri="{FF2B5EF4-FFF2-40B4-BE49-F238E27FC236}">
                <a16:creationId xmlns:a16="http://schemas.microsoft.com/office/drawing/2014/main" id="{36ABC5EC-E53E-EB44-82F5-60BE437D908F}"/>
              </a:ext>
            </a:extLst>
          </p:cNvPr>
          <p:cNvPicPr>
            <a:picLocks noChangeAspect="1"/>
          </p:cNvPicPr>
          <p:nvPr/>
        </p:nvPicPr>
        <p:blipFill rotWithShape="1">
          <a:blip r:embed="rId2"/>
          <a:srcRect t="41730" r="17427"/>
          <a:stretch/>
        </p:blipFill>
        <p:spPr>
          <a:xfrm>
            <a:off x="9145057" y="0"/>
            <a:ext cx="3046944" cy="2091268"/>
          </a:xfrm>
          <a:prstGeom prst="rect">
            <a:avLst/>
          </a:prstGeom>
        </p:spPr>
      </p:pic>
      <p:sp>
        <p:nvSpPr>
          <p:cNvPr id="8" name="Rectángulo 7">
            <a:extLst>
              <a:ext uri="{FF2B5EF4-FFF2-40B4-BE49-F238E27FC236}">
                <a16:creationId xmlns:a16="http://schemas.microsoft.com/office/drawing/2014/main" id="{0F50F185-BB68-48E0-8520-3132FA3F5622}"/>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AF085829-CD86-4005-8987-BD160A82B450}"/>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graphicFrame>
        <p:nvGraphicFramePr>
          <p:cNvPr id="4" name="Tabla 3">
            <a:extLst>
              <a:ext uri="{FF2B5EF4-FFF2-40B4-BE49-F238E27FC236}">
                <a16:creationId xmlns:a16="http://schemas.microsoft.com/office/drawing/2014/main" id="{5933FCFC-AFE2-45E3-88BF-F0A2C731D71C}"/>
              </a:ext>
            </a:extLst>
          </p:cNvPr>
          <p:cNvGraphicFramePr>
            <a:graphicFrameLocks noGrp="1"/>
          </p:cNvGraphicFramePr>
          <p:nvPr>
            <p:extLst>
              <p:ext uri="{D42A27DB-BD31-4B8C-83A1-F6EECF244321}">
                <p14:modId xmlns:p14="http://schemas.microsoft.com/office/powerpoint/2010/main" val="4274358028"/>
              </p:ext>
            </p:extLst>
          </p:nvPr>
        </p:nvGraphicFramePr>
        <p:xfrm>
          <a:off x="-1" y="3044165"/>
          <a:ext cx="12191999" cy="3064275"/>
        </p:xfrm>
        <a:graphic>
          <a:graphicData uri="http://schemas.openxmlformats.org/drawingml/2006/table">
            <a:tbl>
              <a:tblPr firstRow="1" bandRow="1"/>
              <a:tblGrid>
                <a:gridCol w="4283676">
                  <a:extLst>
                    <a:ext uri="{9D8B030D-6E8A-4147-A177-3AD203B41FA5}">
                      <a16:colId xmlns:a16="http://schemas.microsoft.com/office/drawing/2014/main" val="956728996"/>
                    </a:ext>
                  </a:extLst>
                </a:gridCol>
                <a:gridCol w="2516285">
                  <a:extLst>
                    <a:ext uri="{9D8B030D-6E8A-4147-A177-3AD203B41FA5}">
                      <a16:colId xmlns:a16="http://schemas.microsoft.com/office/drawing/2014/main" val="2195355188"/>
                    </a:ext>
                  </a:extLst>
                </a:gridCol>
                <a:gridCol w="1797346">
                  <a:extLst>
                    <a:ext uri="{9D8B030D-6E8A-4147-A177-3AD203B41FA5}">
                      <a16:colId xmlns:a16="http://schemas.microsoft.com/office/drawing/2014/main" val="4150820479"/>
                    </a:ext>
                  </a:extLst>
                </a:gridCol>
                <a:gridCol w="1797346">
                  <a:extLst>
                    <a:ext uri="{9D8B030D-6E8A-4147-A177-3AD203B41FA5}">
                      <a16:colId xmlns:a16="http://schemas.microsoft.com/office/drawing/2014/main" val="471772302"/>
                    </a:ext>
                  </a:extLst>
                </a:gridCol>
                <a:gridCol w="1797346">
                  <a:extLst>
                    <a:ext uri="{9D8B030D-6E8A-4147-A177-3AD203B41FA5}">
                      <a16:colId xmlns:a16="http://schemas.microsoft.com/office/drawing/2014/main" val="2417434726"/>
                    </a:ext>
                  </a:extLst>
                </a:gridCol>
              </a:tblGrid>
              <a:tr h="455501">
                <a:tc>
                  <a:txBody>
                    <a:bodyPr/>
                    <a:lstStyle/>
                    <a:p>
                      <a:pPr algn="ctr" rtl="0" fontAlgn="ctr"/>
                      <a:r>
                        <a:rPr lang="es-CO" sz="1800" b="1" i="0" u="none" strike="noStrike">
                          <a:solidFill>
                            <a:srgbClr val="FEFFFE"/>
                          </a:solidFill>
                          <a:effectLst/>
                          <a:latin typeface="CIBFont Sans" panose="020B0603020202020104" pitchFamily="34" charset="0"/>
                        </a:rPr>
                        <a:t>Nacionalidad</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Cantidad</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Jefes</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800" b="1" i="0" u="none" strike="noStrike">
                          <a:solidFill>
                            <a:srgbClr val="FEFFFE"/>
                          </a:solidFill>
                          <a:effectLst/>
                          <a:latin typeface="CIBFont Sans" panose="020B0603020202020104" pitchFamily="34" charset="0"/>
                        </a:rPr>
                        <a:t>%</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extLst>
                  <a:ext uri="{0D108BD9-81ED-4DB2-BD59-A6C34878D82A}">
                    <a16:rowId xmlns:a16="http://schemas.microsoft.com/office/drawing/2014/main" val="522700827"/>
                  </a:ext>
                </a:extLst>
              </a:tr>
              <a:tr h="372682">
                <a:tc>
                  <a:txBody>
                    <a:bodyPr/>
                    <a:lstStyle/>
                    <a:p>
                      <a:pPr algn="ctr" rtl="0" fontAlgn="ctr"/>
                      <a:r>
                        <a:rPr lang="es-CO" sz="1400" b="0" i="0" u="none" strike="noStrike">
                          <a:solidFill>
                            <a:srgbClr val="2C2A28"/>
                          </a:solidFill>
                          <a:effectLst/>
                          <a:latin typeface="CIBFont Sans Light" panose="020B0603020202020104" pitchFamily="34" charset="0"/>
                        </a:rPr>
                        <a:t>PANAMEÑO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132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93.6%</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18</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75.0%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951814858"/>
                  </a:ext>
                </a:extLst>
              </a:tr>
              <a:tr h="372682">
                <a:tc>
                  <a:txBody>
                    <a:bodyPr/>
                    <a:lstStyle/>
                    <a:p>
                      <a:pPr algn="ctr" rtl="0" fontAlgn="ctr"/>
                      <a:r>
                        <a:rPr lang="es-CO" sz="1400" b="0" i="0" u="none" strike="noStrike">
                          <a:solidFill>
                            <a:srgbClr val="2C2A28"/>
                          </a:solidFill>
                          <a:effectLst/>
                          <a:latin typeface="CIBFont Sans Light" panose="020B0603020202020104" pitchFamily="34" charset="0"/>
                        </a:rPr>
                        <a:t>COLOMBIA</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3.5%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5</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20.8%</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473012472"/>
                  </a:ext>
                </a:extLst>
              </a:tr>
              <a:tr h="372682">
                <a:tc>
                  <a:txBody>
                    <a:bodyPr/>
                    <a:lstStyle/>
                    <a:p>
                      <a:pPr algn="ctr" rtl="0" fontAlgn="ctr"/>
                      <a:r>
                        <a:rPr lang="es-CO" sz="1400" b="0" i="0" u="none" strike="noStrike">
                          <a:solidFill>
                            <a:srgbClr val="2C2A28"/>
                          </a:solidFill>
                          <a:effectLst/>
                          <a:latin typeface="CIBFont Sans Light" panose="020B0603020202020104" pitchFamily="34" charset="0"/>
                        </a:rPr>
                        <a:t>ECUATORIANO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0.7%</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489470271"/>
                  </a:ext>
                </a:extLst>
              </a:tr>
              <a:tr h="372682">
                <a:tc>
                  <a:txBody>
                    <a:bodyPr/>
                    <a:lstStyle/>
                    <a:p>
                      <a:pPr algn="ctr" rtl="0" fontAlgn="ctr"/>
                      <a:r>
                        <a:rPr lang="es-CO" sz="1400" b="0" i="0" u="none" strike="noStrike">
                          <a:solidFill>
                            <a:srgbClr val="2C2A28"/>
                          </a:solidFill>
                          <a:effectLst/>
                          <a:latin typeface="CIBFont Sans Light" panose="020B0603020202020104" pitchFamily="34" charset="0"/>
                        </a:rPr>
                        <a:t>ITALIANO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0.7%</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787223907"/>
                  </a:ext>
                </a:extLst>
              </a:tr>
              <a:tr h="372682">
                <a:tc>
                  <a:txBody>
                    <a:bodyPr/>
                    <a:lstStyle/>
                    <a:p>
                      <a:pPr algn="ctr" rtl="0" fontAlgn="ctr"/>
                      <a:r>
                        <a:rPr lang="es-CO" sz="1400" b="0" i="0" u="none" strike="noStrike">
                          <a:solidFill>
                            <a:srgbClr val="2C2A28"/>
                          </a:solidFill>
                          <a:effectLst/>
                          <a:latin typeface="CIBFont Sans Light" panose="020B0603020202020104" pitchFamily="34" charset="0"/>
                        </a:rPr>
                        <a:t>MEXICANO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0.7%</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4.2%</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985094407"/>
                  </a:ext>
                </a:extLst>
              </a:tr>
              <a:tr h="372682">
                <a:tc>
                  <a:txBody>
                    <a:bodyPr/>
                    <a:lstStyle/>
                    <a:p>
                      <a:pPr algn="ctr" rtl="0" fontAlgn="ctr"/>
                      <a:r>
                        <a:rPr lang="es-CO" sz="1400" b="0" i="0" u="none" strike="noStrike">
                          <a:solidFill>
                            <a:srgbClr val="2C2A28"/>
                          </a:solidFill>
                          <a:effectLst/>
                          <a:latin typeface="CIBFont Sans Light" panose="020B0603020202020104" pitchFamily="34" charset="0"/>
                        </a:rPr>
                        <a:t>VENEZOLANO</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0.7%</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0" i="0" u="none" strike="noStrike">
                          <a:solidFill>
                            <a:srgbClr val="2C2A28"/>
                          </a:solidFill>
                          <a:effectLst/>
                          <a:latin typeface="CIBFont Sans Light" panose="020B0603020202020104" pitchFamily="34" charset="0"/>
                        </a:rPr>
                        <a:t>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01623886"/>
                  </a:ext>
                </a:extLst>
              </a:tr>
              <a:tr h="372682">
                <a:tc>
                  <a:txBody>
                    <a:bodyPr/>
                    <a:lstStyle/>
                    <a:p>
                      <a:pPr algn="ctr" rtl="0" fontAlgn="ctr"/>
                      <a:r>
                        <a:rPr lang="es-CO" sz="1400" b="1" i="0" u="none" strike="noStrike">
                          <a:solidFill>
                            <a:srgbClr val="2C2A28"/>
                          </a:solidFill>
                          <a:effectLst/>
                          <a:latin typeface="CIBFont Sans Light" panose="020B0603020202020104" pitchFamily="34" charset="0"/>
                        </a:rPr>
                        <a:t>total</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141</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100%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a:solidFill>
                            <a:srgbClr val="2C2A28"/>
                          </a:solidFill>
                          <a:effectLst/>
                          <a:latin typeface="CIBFont Sans Light" panose="020B0603020202020104" pitchFamily="34" charset="0"/>
                        </a:rPr>
                        <a:t>24</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400" b="1" i="0" u="none" strike="noStrike" dirty="0">
                          <a:solidFill>
                            <a:srgbClr val="2C2A28"/>
                          </a:solidFill>
                          <a:effectLst/>
                          <a:latin typeface="CIBFont Sans Light" panose="020B0603020202020104" pitchFamily="34" charset="0"/>
                        </a:rPr>
                        <a:t>100%</a:t>
                      </a:r>
                    </a:p>
                  </a:txBody>
                  <a:tcPr marL="9525" marR="9525" marT="9525"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485051379"/>
                  </a:ext>
                </a:extLst>
              </a:tr>
            </a:tbl>
          </a:graphicData>
        </a:graphic>
      </p:graphicFrame>
    </p:spTree>
    <p:extLst>
      <p:ext uri="{BB962C8B-B14F-4D97-AF65-F5344CB8AC3E}">
        <p14:creationId xmlns:p14="http://schemas.microsoft.com/office/powerpoint/2010/main" val="249007832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a:extLst>
              <a:ext uri="{FF2B5EF4-FFF2-40B4-BE49-F238E27FC236}">
                <a16:creationId xmlns:a16="http://schemas.microsoft.com/office/drawing/2014/main" id="{0BBE3C0C-7BBD-4A03-81D5-F3C2B801552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Marcador de texto 6">
            <a:extLst>
              <a:ext uri="{FF2B5EF4-FFF2-40B4-BE49-F238E27FC236}">
                <a16:creationId xmlns:a16="http://schemas.microsoft.com/office/drawing/2014/main" id="{BD3F8C9D-BFAD-3143-8584-16EE3F3EA958}"/>
              </a:ext>
            </a:extLst>
          </p:cNvPr>
          <p:cNvSpPr txBox="1">
            <a:spLocks/>
          </p:cNvSpPr>
          <p:nvPr/>
        </p:nvSpPr>
        <p:spPr>
          <a:xfrm>
            <a:off x="878176" y="673859"/>
            <a:ext cx="5217824" cy="7971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Bancolombia Panamá </a:t>
            </a:r>
          </a:p>
        </p:txBody>
      </p:sp>
      <p:pic>
        <p:nvPicPr>
          <p:cNvPr id="19" name="Imagen 18">
            <a:extLst>
              <a:ext uri="{FF2B5EF4-FFF2-40B4-BE49-F238E27FC236}">
                <a16:creationId xmlns:a16="http://schemas.microsoft.com/office/drawing/2014/main" id="{118B0CE7-F55B-4E78-A565-66455B0553CD}"/>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graphicFrame>
        <p:nvGraphicFramePr>
          <p:cNvPr id="7" name="Gráfico 6">
            <a:extLst>
              <a:ext uri="{FF2B5EF4-FFF2-40B4-BE49-F238E27FC236}">
                <a16:creationId xmlns:a16="http://schemas.microsoft.com/office/drawing/2014/main" id="{D0E60264-1FD1-45F7-9016-9384B69CB514}"/>
              </a:ext>
            </a:extLst>
          </p:cNvPr>
          <p:cNvGraphicFramePr>
            <a:graphicFrameLocks noGrp="1"/>
          </p:cNvGraphicFramePr>
          <p:nvPr>
            <p:extLst>
              <p:ext uri="{D42A27DB-BD31-4B8C-83A1-F6EECF244321}">
                <p14:modId xmlns:p14="http://schemas.microsoft.com/office/powerpoint/2010/main" val="533431933"/>
              </p:ext>
            </p:extLst>
          </p:nvPr>
        </p:nvGraphicFramePr>
        <p:xfrm>
          <a:off x="878176" y="1974782"/>
          <a:ext cx="5040000" cy="43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ECDDD13F-300D-4945-AED4-38F790972D86}"/>
              </a:ext>
            </a:extLst>
          </p:cNvPr>
          <p:cNvGraphicFramePr>
            <a:graphicFrameLocks noGrp="1"/>
          </p:cNvGraphicFramePr>
          <p:nvPr>
            <p:extLst>
              <p:ext uri="{D42A27DB-BD31-4B8C-83A1-F6EECF244321}">
                <p14:modId xmlns:p14="http://schemas.microsoft.com/office/powerpoint/2010/main" val="4283075318"/>
              </p:ext>
            </p:extLst>
          </p:nvPr>
        </p:nvGraphicFramePr>
        <p:xfrm>
          <a:off x="6273826" y="1974782"/>
          <a:ext cx="5040000" cy="432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475292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F7166B2-6E4C-784A-9A77-7AECE96DD04A}"/>
              </a:ext>
            </a:extLst>
          </p:cNvPr>
          <p:cNvSpPr/>
          <p:nvPr/>
        </p:nvSpPr>
        <p:spPr>
          <a:xfrm>
            <a:off x="-1" y="-62612"/>
            <a:ext cx="12192001" cy="1030017"/>
          </a:xfrm>
          <a:prstGeom prst="rect">
            <a:avLst/>
          </a:prstGeom>
          <a:solidFill>
            <a:srgbClr val="2C2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 name="Marcador de texto 6">
            <a:extLst>
              <a:ext uri="{FF2B5EF4-FFF2-40B4-BE49-F238E27FC236}">
                <a16:creationId xmlns:a16="http://schemas.microsoft.com/office/drawing/2014/main" id="{D3D861EC-5C44-2E41-8BCD-1F3BA4348673}"/>
              </a:ext>
            </a:extLst>
          </p:cNvPr>
          <p:cNvSpPr txBox="1">
            <a:spLocks/>
          </p:cNvSpPr>
          <p:nvPr/>
        </p:nvSpPr>
        <p:spPr>
          <a:xfrm>
            <a:off x="994233" y="28195"/>
            <a:ext cx="6055924" cy="10300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sz="2400" b="1" dirty="0">
                <a:solidFill>
                  <a:schemeClr val="bg1"/>
                </a:solidFill>
                <a:latin typeface="CIBFont Sans" panose="020B0603020202020104" pitchFamily="34" charset="77"/>
              </a:rPr>
              <a:t>Resumen distribución por nacionalidad Grupo Bancolombia</a:t>
            </a:r>
          </a:p>
        </p:txBody>
      </p:sp>
      <p:pic>
        <p:nvPicPr>
          <p:cNvPr id="6" name="Imagen 5">
            <a:extLst>
              <a:ext uri="{FF2B5EF4-FFF2-40B4-BE49-F238E27FC236}">
                <a16:creationId xmlns:a16="http://schemas.microsoft.com/office/drawing/2014/main" id="{36ABC5EC-E53E-EB44-82F5-60BE437D908F}"/>
              </a:ext>
            </a:extLst>
          </p:cNvPr>
          <p:cNvPicPr>
            <a:picLocks noChangeAspect="1"/>
          </p:cNvPicPr>
          <p:nvPr/>
        </p:nvPicPr>
        <p:blipFill rotWithShape="1">
          <a:blip r:embed="rId2"/>
          <a:srcRect t="41730" r="17427"/>
          <a:stretch/>
        </p:blipFill>
        <p:spPr>
          <a:xfrm>
            <a:off x="9145056" y="-1396284"/>
            <a:ext cx="3046944" cy="2091268"/>
          </a:xfrm>
          <a:prstGeom prst="rect">
            <a:avLst/>
          </a:prstGeom>
        </p:spPr>
      </p:pic>
      <p:sp>
        <p:nvSpPr>
          <p:cNvPr id="8" name="Rectángulo 7">
            <a:extLst>
              <a:ext uri="{FF2B5EF4-FFF2-40B4-BE49-F238E27FC236}">
                <a16:creationId xmlns:a16="http://schemas.microsoft.com/office/drawing/2014/main" id="{0F50F185-BB68-48E0-8520-3132FA3F5622}"/>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AF085829-CD86-4005-8987-BD160A82B450}"/>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graphicFrame>
        <p:nvGraphicFramePr>
          <p:cNvPr id="7" name="Tabla 6">
            <a:extLst>
              <a:ext uri="{FF2B5EF4-FFF2-40B4-BE49-F238E27FC236}">
                <a16:creationId xmlns:a16="http://schemas.microsoft.com/office/drawing/2014/main" id="{20F0E603-C58C-4A32-A6C1-4E6D43FF7F63}"/>
              </a:ext>
            </a:extLst>
          </p:cNvPr>
          <p:cNvGraphicFramePr>
            <a:graphicFrameLocks noGrp="1"/>
          </p:cNvGraphicFramePr>
          <p:nvPr>
            <p:extLst>
              <p:ext uri="{D42A27DB-BD31-4B8C-83A1-F6EECF244321}">
                <p14:modId xmlns:p14="http://schemas.microsoft.com/office/powerpoint/2010/main" val="690740046"/>
              </p:ext>
            </p:extLst>
          </p:nvPr>
        </p:nvGraphicFramePr>
        <p:xfrm>
          <a:off x="-1" y="876598"/>
          <a:ext cx="12192001" cy="5312956"/>
        </p:xfrm>
        <a:graphic>
          <a:graphicData uri="http://schemas.openxmlformats.org/drawingml/2006/table">
            <a:tbl>
              <a:tblPr/>
              <a:tblGrid>
                <a:gridCol w="5188506">
                  <a:extLst>
                    <a:ext uri="{9D8B030D-6E8A-4147-A177-3AD203B41FA5}">
                      <a16:colId xmlns:a16="http://schemas.microsoft.com/office/drawing/2014/main" val="3584023350"/>
                    </a:ext>
                  </a:extLst>
                </a:gridCol>
                <a:gridCol w="1578250">
                  <a:extLst>
                    <a:ext uri="{9D8B030D-6E8A-4147-A177-3AD203B41FA5}">
                      <a16:colId xmlns:a16="http://schemas.microsoft.com/office/drawing/2014/main" val="1533371465"/>
                    </a:ext>
                  </a:extLst>
                </a:gridCol>
                <a:gridCol w="1814992">
                  <a:extLst>
                    <a:ext uri="{9D8B030D-6E8A-4147-A177-3AD203B41FA5}">
                      <a16:colId xmlns:a16="http://schemas.microsoft.com/office/drawing/2014/main" val="1558522367"/>
                    </a:ext>
                  </a:extLst>
                </a:gridCol>
                <a:gridCol w="1637438">
                  <a:extLst>
                    <a:ext uri="{9D8B030D-6E8A-4147-A177-3AD203B41FA5}">
                      <a16:colId xmlns:a16="http://schemas.microsoft.com/office/drawing/2014/main" val="3805784927"/>
                    </a:ext>
                  </a:extLst>
                </a:gridCol>
                <a:gridCol w="1972815">
                  <a:extLst>
                    <a:ext uri="{9D8B030D-6E8A-4147-A177-3AD203B41FA5}">
                      <a16:colId xmlns:a16="http://schemas.microsoft.com/office/drawing/2014/main" val="2612564096"/>
                    </a:ext>
                  </a:extLst>
                </a:gridCol>
              </a:tblGrid>
              <a:tr h="188858">
                <a:tc>
                  <a:txBody>
                    <a:bodyPr/>
                    <a:lstStyle/>
                    <a:p>
                      <a:pPr algn="ctr" rtl="0" fontAlgn="ctr"/>
                      <a:r>
                        <a:rPr lang="es-CO" sz="1000" b="1" i="0" u="none" strike="noStrike">
                          <a:solidFill>
                            <a:srgbClr val="FEFFFE"/>
                          </a:solidFill>
                          <a:effectLst/>
                          <a:latin typeface="CIBFont Sans" panose="020B0603020202020104" pitchFamily="34" charset="0"/>
                        </a:rPr>
                        <a:t>Nacionalidad</a:t>
                      </a:r>
                    </a:p>
                  </a:txBody>
                  <a:tcPr marL="4756" marR="4756" marT="47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2C2A29"/>
                    </a:solidFill>
                  </a:tcPr>
                </a:tc>
                <a:tc>
                  <a:txBody>
                    <a:bodyPr/>
                    <a:lstStyle/>
                    <a:p>
                      <a:pPr algn="ctr" rtl="0" fontAlgn="ctr"/>
                      <a:r>
                        <a:rPr lang="es-CO" sz="1000" b="1" i="0" u="none" strike="noStrike">
                          <a:solidFill>
                            <a:srgbClr val="FEFFFE"/>
                          </a:solidFill>
                          <a:effectLst/>
                          <a:latin typeface="CIBFont Sans" panose="020B0603020202020104" pitchFamily="34" charset="0"/>
                        </a:rPr>
                        <a:t>Total</a:t>
                      </a:r>
                    </a:p>
                  </a:txBody>
                  <a:tcPr marL="4756" marR="4756" marT="47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2C2A29"/>
                    </a:solidFill>
                  </a:tcPr>
                </a:tc>
                <a:tc>
                  <a:txBody>
                    <a:bodyPr/>
                    <a:lstStyle/>
                    <a:p>
                      <a:pPr algn="ctr" rtl="0" fontAlgn="ctr"/>
                      <a:r>
                        <a:rPr lang="es-CO" sz="1000" b="1" i="0" u="none" strike="noStrike" dirty="0">
                          <a:solidFill>
                            <a:srgbClr val="FEFFFE"/>
                          </a:solidFill>
                          <a:effectLst/>
                          <a:latin typeface="CIBFont Sans" panose="020B0603020202020104" pitchFamily="34" charset="0"/>
                        </a:rPr>
                        <a:t>% Total</a:t>
                      </a:r>
                    </a:p>
                  </a:txBody>
                  <a:tcPr marL="4756" marR="4756" marT="47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2C2A29"/>
                    </a:solidFill>
                  </a:tcPr>
                </a:tc>
                <a:tc>
                  <a:txBody>
                    <a:bodyPr/>
                    <a:lstStyle/>
                    <a:p>
                      <a:pPr algn="ctr" rtl="0" fontAlgn="ctr"/>
                      <a:r>
                        <a:rPr lang="es-CO" sz="1000" b="1" i="0" u="none" strike="noStrike">
                          <a:solidFill>
                            <a:srgbClr val="FEFFFE"/>
                          </a:solidFill>
                          <a:effectLst/>
                          <a:latin typeface="CIBFont Sans" panose="020B0603020202020104" pitchFamily="34" charset="0"/>
                        </a:rPr>
                        <a:t>Jefes</a:t>
                      </a:r>
                    </a:p>
                  </a:txBody>
                  <a:tcPr marL="4756" marR="4756" marT="475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2C2A29"/>
                    </a:solidFill>
                  </a:tcPr>
                </a:tc>
                <a:tc>
                  <a:txBody>
                    <a:bodyPr/>
                    <a:lstStyle/>
                    <a:p>
                      <a:pPr algn="ctr" rtl="0" fontAlgn="ctr"/>
                      <a:r>
                        <a:rPr lang="es-CO" sz="1000" b="1" i="0" u="none" strike="noStrike">
                          <a:solidFill>
                            <a:srgbClr val="FEFFFE"/>
                          </a:solidFill>
                          <a:effectLst/>
                          <a:latin typeface="CIBFont Sans" panose="020B0603020202020104" pitchFamily="34" charset="0"/>
                        </a:rPr>
                        <a:t>% Jefes</a:t>
                      </a:r>
                    </a:p>
                  </a:txBody>
                  <a:tcPr marL="4756" marR="4756" marT="4756"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2C2A29"/>
                    </a:solidFill>
                  </a:tcPr>
                </a:tc>
                <a:extLst>
                  <a:ext uri="{0D108BD9-81ED-4DB2-BD59-A6C34878D82A}">
                    <a16:rowId xmlns:a16="http://schemas.microsoft.com/office/drawing/2014/main" val="3318745969"/>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COLOMBIANO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21401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72.4%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3114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69.5%</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631728229"/>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GUATEMALTECO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3028</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10.3%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588</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13.1%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923186816"/>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SALVADOREÑO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2774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9.4%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398</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8.9%</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030401683"/>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PANAMEÑO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2173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7.4%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335</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7.5%</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923955213"/>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VENEZOLANO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41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9</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349321962"/>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AFGANO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29</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5</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69375869"/>
                  </a:ext>
                </a:extLst>
              </a:tr>
              <a:tr h="188858">
                <a:tc>
                  <a:txBody>
                    <a:bodyPr/>
                    <a:lstStyle/>
                    <a:p>
                      <a:pPr algn="ctr" rtl="0" fontAlgn="ctr"/>
                      <a:r>
                        <a:rPr lang="es-CO" sz="1000" b="0" i="0" u="none" strike="noStrike">
                          <a:solidFill>
                            <a:srgbClr val="2C2A28"/>
                          </a:solidFill>
                          <a:effectLst/>
                          <a:latin typeface="CIBFont Sans Light" panose="020B0603020202020104" pitchFamily="34" charset="0"/>
                        </a:rPr>
                        <a:t>ESTADOUNIDENSE</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732090440"/>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PUERTORRIQUEÑOS</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544543788"/>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MEXICANO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42677885"/>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ECUATORIANO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7</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672559686"/>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CUBANO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5</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4368922"/>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PERUANO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919300235"/>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NICARAGÜENSE</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4</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575619562"/>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CHILENO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658194121"/>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COSTARRICENSE</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970173415"/>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ESPAÑOL</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007868132"/>
                  </a:ext>
                </a:extLst>
              </a:tr>
              <a:tr h="188858">
                <a:tc>
                  <a:txBody>
                    <a:bodyPr/>
                    <a:lstStyle/>
                    <a:p>
                      <a:pPr algn="ctr" rtl="0" fontAlgn="ctr"/>
                      <a:r>
                        <a:rPr lang="es-CO" sz="1000" b="0" i="0" u="none" strike="noStrike">
                          <a:solidFill>
                            <a:srgbClr val="2C2A28"/>
                          </a:solidFill>
                          <a:effectLst/>
                          <a:latin typeface="CIBFont Sans Light" panose="020B0603020202020104" pitchFamily="34" charset="0"/>
                        </a:rPr>
                        <a:t>ISLAS GEORGIAS DEL SUR</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3</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573753201"/>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CANADIENSE</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dirty="0">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051681873"/>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MACAO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173772391"/>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ITALIANO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4033596374"/>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BRASILEÑO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2</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445269836"/>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ARGENTINO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957784023"/>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COMORAS</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494985584"/>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CONGOLEÑO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478735011"/>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FIYIANO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658155869"/>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GRIEGO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762723310"/>
                  </a:ext>
                </a:extLst>
              </a:tr>
              <a:tr h="188858">
                <a:tc>
                  <a:txBody>
                    <a:bodyPr/>
                    <a:lstStyle/>
                    <a:p>
                      <a:pPr algn="ctr" rtl="0" fontAlgn="ctr"/>
                      <a:r>
                        <a:rPr lang="es-CO" sz="1000" b="0" i="0" u="none" strike="noStrike">
                          <a:solidFill>
                            <a:srgbClr val="2C2A28"/>
                          </a:solidFill>
                          <a:effectLst/>
                          <a:latin typeface="CIBFont Sans Light" panose="020B0603020202020104" pitchFamily="34" charset="0"/>
                        </a:rPr>
                        <a:t>JAPONES</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33144526"/>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LITUANO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288908268"/>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INDIO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857593939"/>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URUGUAYO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741991058"/>
                  </a:ext>
                </a:extLst>
              </a:tr>
              <a:tr h="154522">
                <a:tc>
                  <a:txBody>
                    <a:bodyPr/>
                    <a:lstStyle/>
                    <a:p>
                      <a:pPr algn="ctr" rtl="0" fontAlgn="ctr"/>
                      <a:r>
                        <a:rPr lang="es-CO" sz="1000" b="0" i="0" u="none" strike="noStrike">
                          <a:solidFill>
                            <a:srgbClr val="2C2A28"/>
                          </a:solidFill>
                          <a:effectLst/>
                          <a:latin typeface="CIBFont Sans Light" panose="020B0603020202020104" pitchFamily="34" charset="0"/>
                        </a:rPr>
                        <a:t>RUSO</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0" i="0" u="none" strike="noStrike">
                          <a:solidFill>
                            <a:srgbClr val="2C2A28"/>
                          </a:solidFill>
                          <a:effectLst/>
                          <a:latin typeface="CIBFont Sans Light" panose="020B0603020202020104" pitchFamily="34" charset="0"/>
                        </a:rPr>
                        <a:t>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568410650"/>
                  </a:ext>
                </a:extLst>
              </a:tr>
              <a:tr h="154522">
                <a:tc>
                  <a:txBody>
                    <a:bodyPr/>
                    <a:lstStyle/>
                    <a:p>
                      <a:pPr algn="ctr" rtl="0" fontAlgn="ctr"/>
                      <a:r>
                        <a:rPr lang="es-CO" sz="1000" b="1" i="0" u="none" strike="noStrike">
                          <a:solidFill>
                            <a:srgbClr val="2C2A28"/>
                          </a:solidFill>
                          <a:effectLst/>
                          <a:latin typeface="CIBFont Sans Light" panose="020B0603020202020104" pitchFamily="34" charset="0"/>
                        </a:rPr>
                        <a:t>Total</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1" i="0" u="none" strike="noStrike">
                          <a:solidFill>
                            <a:srgbClr val="2C2A28"/>
                          </a:solidFill>
                          <a:effectLst/>
                          <a:latin typeface="CIBFont Sans Light" panose="020B0603020202020104" pitchFamily="34" charset="0"/>
                        </a:rPr>
                        <a:t>29541</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1" i="0" u="none" strike="noStrike" dirty="0">
                          <a:solidFill>
                            <a:srgbClr val="2C2A28"/>
                          </a:solidFill>
                          <a:effectLst/>
                          <a:latin typeface="CIBFont Sans Light" panose="020B0603020202020104" pitchFamily="34" charset="0"/>
                        </a:rPr>
                        <a:t>100%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1" i="0" u="none" strike="noStrike" dirty="0">
                          <a:solidFill>
                            <a:srgbClr val="2C2A28"/>
                          </a:solidFill>
                          <a:effectLst/>
                          <a:latin typeface="CIBFont Sans Light" panose="020B0603020202020104" pitchFamily="34" charset="0"/>
                        </a:rPr>
                        <a:t>4480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000" b="1" i="0" u="none" strike="noStrike" dirty="0">
                          <a:solidFill>
                            <a:srgbClr val="2C2A28"/>
                          </a:solidFill>
                          <a:effectLst/>
                          <a:latin typeface="CIBFont Sans Light" panose="020B0603020202020104" pitchFamily="34" charset="0"/>
                        </a:rPr>
                        <a:t>100%</a:t>
                      </a:r>
                    </a:p>
                  </a:txBody>
                  <a:tcPr marL="4756" marR="4756" marT="4756"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929343643"/>
                  </a:ext>
                </a:extLst>
              </a:tr>
            </a:tbl>
          </a:graphicData>
        </a:graphic>
      </p:graphicFrame>
    </p:spTree>
    <p:extLst>
      <p:ext uri="{BB962C8B-B14F-4D97-AF65-F5344CB8AC3E}">
        <p14:creationId xmlns:p14="http://schemas.microsoft.com/office/powerpoint/2010/main" val="19013954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E8A5190-AA84-4FD8-BF33-B2AC1346554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Marcador de texto 6">
            <a:extLst>
              <a:ext uri="{FF2B5EF4-FFF2-40B4-BE49-F238E27FC236}">
                <a16:creationId xmlns:a16="http://schemas.microsoft.com/office/drawing/2014/main" id="{A5B7C36C-6670-1C42-B6A6-6B46F075C611}"/>
              </a:ext>
            </a:extLst>
          </p:cNvPr>
          <p:cNvSpPr txBox="1">
            <a:spLocks/>
          </p:cNvSpPr>
          <p:nvPr/>
        </p:nvSpPr>
        <p:spPr>
          <a:xfrm>
            <a:off x="991204" y="656056"/>
            <a:ext cx="5132115" cy="13898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a:t>
            </a:r>
          </a:p>
          <a:p>
            <a:pPr marL="0" indent="0">
              <a:buNone/>
            </a:pPr>
            <a:r>
              <a:rPr lang="es-CO" b="1" dirty="0">
                <a:solidFill>
                  <a:srgbClr val="2C2A29"/>
                </a:solidFill>
                <a:latin typeface="CIBFont Sans" panose="020B0603020202020104" pitchFamily="34" charset="77"/>
              </a:rPr>
              <a:t>Grupo Bancolombia</a:t>
            </a:r>
          </a:p>
        </p:txBody>
      </p:sp>
      <p:sp>
        <p:nvSpPr>
          <p:cNvPr id="15" name="Marcador de texto 5">
            <a:extLst>
              <a:ext uri="{FF2B5EF4-FFF2-40B4-BE49-F238E27FC236}">
                <a16:creationId xmlns:a16="http://schemas.microsoft.com/office/drawing/2014/main" id="{7F7C0F52-E8DA-ED4B-A81B-E732C8405EE0}"/>
              </a:ext>
            </a:extLst>
          </p:cNvPr>
          <p:cNvSpPr txBox="1">
            <a:spLocks/>
          </p:cNvSpPr>
          <p:nvPr/>
        </p:nvSpPr>
        <p:spPr>
          <a:xfrm>
            <a:off x="991204" y="1813788"/>
            <a:ext cx="5132115" cy="1724034"/>
          </a:xfrm>
          <a:prstGeom prst="rect">
            <a:avLst/>
          </a:prstGeom>
        </p:spPr>
        <p:txBody>
          <a:bodyPr anchor="t"/>
          <a:lstStyle>
            <a:defPPr>
              <a:defRPr lang="es-CO"/>
            </a:defPPr>
            <a:lvl1pPr marL="0" algn="l" defTabSz="914400" rtl="0" eaLnBrk="1" latinLnBrk="0" hangingPunct="1">
              <a:defRPr lang="es-CO" sz="1100" kern="1200">
                <a:solidFill>
                  <a:srgbClr val="2C2A29"/>
                </a:solidFill>
                <a:latin typeface="CIBFont Sans Book" panose="020B06030202020201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CIBFont Sans Light" panose="020B0603020202020104" pitchFamily="34" charset="77"/>
              </a:rPr>
              <a:t>En esta grafica se aprecian las 10 nacionalidades más frecuentes en el Grupo. </a:t>
            </a:r>
          </a:p>
        </p:txBody>
      </p:sp>
      <p:graphicFrame>
        <p:nvGraphicFramePr>
          <p:cNvPr id="9" name="Gráfico 8">
            <a:extLst>
              <a:ext uri="{FF2B5EF4-FFF2-40B4-BE49-F238E27FC236}">
                <a16:creationId xmlns:a16="http://schemas.microsoft.com/office/drawing/2014/main" id="{0D58AF6D-AC4B-4A0E-8CB4-C405D3EB6772}"/>
              </a:ext>
            </a:extLst>
          </p:cNvPr>
          <p:cNvGraphicFramePr>
            <a:graphicFrameLocks/>
          </p:cNvGraphicFramePr>
          <p:nvPr>
            <p:extLst>
              <p:ext uri="{D42A27DB-BD31-4B8C-83A1-F6EECF244321}">
                <p14:modId xmlns:p14="http://schemas.microsoft.com/office/powerpoint/2010/main" val="3627095439"/>
              </p:ext>
            </p:extLst>
          </p:nvPr>
        </p:nvGraphicFramePr>
        <p:xfrm>
          <a:off x="991204" y="3108126"/>
          <a:ext cx="10209591" cy="3093818"/>
        </p:xfrm>
        <a:graphic>
          <a:graphicData uri="http://schemas.openxmlformats.org/drawingml/2006/chart">
            <c:chart xmlns:c="http://schemas.openxmlformats.org/drawingml/2006/chart" xmlns:r="http://schemas.openxmlformats.org/officeDocument/2006/relationships" r:id="rId2"/>
          </a:graphicData>
        </a:graphic>
      </p:graphicFrame>
      <p:pic>
        <p:nvPicPr>
          <p:cNvPr id="10" name="Imagen 9">
            <a:extLst>
              <a:ext uri="{FF2B5EF4-FFF2-40B4-BE49-F238E27FC236}">
                <a16:creationId xmlns:a16="http://schemas.microsoft.com/office/drawing/2014/main" id="{E2D2BA6D-6983-41E8-AABC-79BE71D5AB36}"/>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pic>
        <p:nvPicPr>
          <p:cNvPr id="17" name="Imagen 16">
            <a:extLst>
              <a:ext uri="{FF2B5EF4-FFF2-40B4-BE49-F238E27FC236}">
                <a16:creationId xmlns:a16="http://schemas.microsoft.com/office/drawing/2014/main" id="{6A1BAEC7-EA74-41F4-8A0B-9DFCBBF3F124}"/>
              </a:ext>
            </a:extLst>
          </p:cNvPr>
          <p:cNvPicPr>
            <a:picLocks noChangeAspect="1"/>
          </p:cNvPicPr>
          <p:nvPr/>
        </p:nvPicPr>
        <p:blipFill rotWithShape="1">
          <a:blip r:embed="rId4"/>
          <a:srcRect t="41730" r="17427"/>
          <a:stretch/>
        </p:blipFill>
        <p:spPr>
          <a:xfrm>
            <a:off x="9145056" y="-26504"/>
            <a:ext cx="3046944" cy="2091268"/>
          </a:xfrm>
          <a:prstGeom prst="rect">
            <a:avLst/>
          </a:prstGeom>
        </p:spPr>
      </p:pic>
    </p:spTree>
    <p:extLst>
      <p:ext uri="{BB962C8B-B14F-4D97-AF65-F5344CB8AC3E}">
        <p14:creationId xmlns:p14="http://schemas.microsoft.com/office/powerpoint/2010/main" val="95036804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E8A5190-AA84-4FD8-BF33-B2AC1346554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Marcador de texto 6">
            <a:extLst>
              <a:ext uri="{FF2B5EF4-FFF2-40B4-BE49-F238E27FC236}">
                <a16:creationId xmlns:a16="http://schemas.microsoft.com/office/drawing/2014/main" id="{A5B7C36C-6670-1C42-B6A6-6B46F075C611}"/>
              </a:ext>
            </a:extLst>
          </p:cNvPr>
          <p:cNvSpPr txBox="1">
            <a:spLocks/>
          </p:cNvSpPr>
          <p:nvPr/>
        </p:nvSpPr>
        <p:spPr>
          <a:xfrm>
            <a:off x="991204" y="656056"/>
            <a:ext cx="5132115" cy="13898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a:t>
            </a:r>
          </a:p>
          <a:p>
            <a:pPr marL="0" indent="0">
              <a:buNone/>
            </a:pPr>
            <a:r>
              <a:rPr lang="es-CO" b="1" dirty="0">
                <a:solidFill>
                  <a:srgbClr val="2C2A29"/>
                </a:solidFill>
                <a:latin typeface="CIBFont Sans" panose="020B0603020202020104" pitchFamily="34" charset="77"/>
              </a:rPr>
              <a:t>Grupo Bancolombia</a:t>
            </a:r>
          </a:p>
        </p:txBody>
      </p:sp>
      <p:sp>
        <p:nvSpPr>
          <p:cNvPr id="15" name="Marcador de texto 5">
            <a:extLst>
              <a:ext uri="{FF2B5EF4-FFF2-40B4-BE49-F238E27FC236}">
                <a16:creationId xmlns:a16="http://schemas.microsoft.com/office/drawing/2014/main" id="{7F7C0F52-E8DA-ED4B-A81B-E732C8405EE0}"/>
              </a:ext>
            </a:extLst>
          </p:cNvPr>
          <p:cNvSpPr txBox="1">
            <a:spLocks/>
          </p:cNvSpPr>
          <p:nvPr/>
        </p:nvSpPr>
        <p:spPr>
          <a:xfrm>
            <a:off x="991204" y="1813788"/>
            <a:ext cx="5132115" cy="1724034"/>
          </a:xfrm>
          <a:prstGeom prst="rect">
            <a:avLst/>
          </a:prstGeom>
        </p:spPr>
        <p:txBody>
          <a:bodyPr anchor="t"/>
          <a:lstStyle>
            <a:defPPr>
              <a:defRPr lang="es-CO"/>
            </a:defPPr>
            <a:lvl1pPr marL="0" algn="l" defTabSz="914400" rtl="0" eaLnBrk="1" latinLnBrk="0" hangingPunct="1">
              <a:defRPr lang="es-CO" sz="1100" kern="1200">
                <a:solidFill>
                  <a:srgbClr val="2C2A29"/>
                </a:solidFill>
                <a:latin typeface="CIBFont Sans Book" panose="020B06030202020201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CIBFont Sans Light" panose="020B0603020202020104" pitchFamily="34" charset="77"/>
              </a:rPr>
              <a:t>En esta grafica se aprecian otras nacionalidades con representación en el Grupo. </a:t>
            </a:r>
          </a:p>
        </p:txBody>
      </p:sp>
      <p:pic>
        <p:nvPicPr>
          <p:cNvPr id="10" name="Imagen 9">
            <a:extLst>
              <a:ext uri="{FF2B5EF4-FFF2-40B4-BE49-F238E27FC236}">
                <a16:creationId xmlns:a16="http://schemas.microsoft.com/office/drawing/2014/main" id="{E2D2BA6D-6983-41E8-AABC-79BE71D5AB36}"/>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pic>
        <p:nvPicPr>
          <p:cNvPr id="17" name="Imagen 16">
            <a:extLst>
              <a:ext uri="{FF2B5EF4-FFF2-40B4-BE49-F238E27FC236}">
                <a16:creationId xmlns:a16="http://schemas.microsoft.com/office/drawing/2014/main" id="{CF41E13B-C9D4-4620-B072-188F59D40187}"/>
              </a:ext>
            </a:extLst>
          </p:cNvPr>
          <p:cNvPicPr>
            <a:picLocks noChangeAspect="1"/>
          </p:cNvPicPr>
          <p:nvPr/>
        </p:nvPicPr>
        <p:blipFill rotWithShape="1">
          <a:blip r:embed="rId3"/>
          <a:srcRect t="41730" r="17427"/>
          <a:stretch/>
        </p:blipFill>
        <p:spPr>
          <a:xfrm>
            <a:off x="9145056" y="0"/>
            <a:ext cx="3046944" cy="2091268"/>
          </a:xfrm>
          <a:prstGeom prst="rect">
            <a:avLst/>
          </a:prstGeom>
        </p:spPr>
      </p:pic>
      <p:graphicFrame>
        <p:nvGraphicFramePr>
          <p:cNvPr id="8" name="Gráfico 7">
            <a:extLst>
              <a:ext uri="{FF2B5EF4-FFF2-40B4-BE49-F238E27FC236}">
                <a16:creationId xmlns:a16="http://schemas.microsoft.com/office/drawing/2014/main" id="{30465E7C-DAB0-408E-AD36-C8934447F1ED}"/>
              </a:ext>
            </a:extLst>
          </p:cNvPr>
          <p:cNvGraphicFramePr>
            <a:graphicFrameLocks/>
          </p:cNvGraphicFramePr>
          <p:nvPr>
            <p:extLst>
              <p:ext uri="{D42A27DB-BD31-4B8C-83A1-F6EECF244321}">
                <p14:modId xmlns:p14="http://schemas.microsoft.com/office/powerpoint/2010/main" val="2899816655"/>
              </p:ext>
            </p:extLst>
          </p:nvPr>
        </p:nvGraphicFramePr>
        <p:xfrm>
          <a:off x="371061" y="2658992"/>
          <a:ext cx="11304104" cy="34555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3719925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E8A5190-AA84-4FD8-BF33-B2AC1346554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Marcador de texto 6">
            <a:extLst>
              <a:ext uri="{FF2B5EF4-FFF2-40B4-BE49-F238E27FC236}">
                <a16:creationId xmlns:a16="http://schemas.microsoft.com/office/drawing/2014/main" id="{A5B7C36C-6670-1C42-B6A6-6B46F075C611}"/>
              </a:ext>
            </a:extLst>
          </p:cNvPr>
          <p:cNvSpPr txBox="1">
            <a:spLocks/>
          </p:cNvSpPr>
          <p:nvPr/>
        </p:nvSpPr>
        <p:spPr>
          <a:xfrm>
            <a:off x="991204" y="656056"/>
            <a:ext cx="5132115" cy="13898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a:t>
            </a:r>
          </a:p>
          <a:p>
            <a:pPr marL="0" indent="0">
              <a:buNone/>
            </a:pPr>
            <a:r>
              <a:rPr lang="es-CO" b="1" dirty="0">
                <a:solidFill>
                  <a:srgbClr val="2C2A29"/>
                </a:solidFill>
                <a:latin typeface="CIBFont Sans" panose="020B0603020202020104" pitchFamily="34" charset="77"/>
              </a:rPr>
              <a:t>Grupo Bancolombia</a:t>
            </a:r>
          </a:p>
        </p:txBody>
      </p:sp>
      <p:sp>
        <p:nvSpPr>
          <p:cNvPr id="15" name="Marcador de texto 5">
            <a:extLst>
              <a:ext uri="{FF2B5EF4-FFF2-40B4-BE49-F238E27FC236}">
                <a16:creationId xmlns:a16="http://schemas.microsoft.com/office/drawing/2014/main" id="{7F7C0F52-E8DA-ED4B-A81B-E732C8405EE0}"/>
              </a:ext>
            </a:extLst>
          </p:cNvPr>
          <p:cNvSpPr txBox="1">
            <a:spLocks/>
          </p:cNvSpPr>
          <p:nvPr/>
        </p:nvSpPr>
        <p:spPr>
          <a:xfrm>
            <a:off x="991204" y="1813788"/>
            <a:ext cx="5132115" cy="1724034"/>
          </a:xfrm>
          <a:prstGeom prst="rect">
            <a:avLst/>
          </a:prstGeom>
        </p:spPr>
        <p:txBody>
          <a:bodyPr anchor="t"/>
          <a:lstStyle>
            <a:defPPr>
              <a:defRPr lang="es-CO"/>
            </a:defPPr>
            <a:lvl1pPr marL="0" algn="l" defTabSz="914400" rtl="0" eaLnBrk="1" latinLnBrk="0" hangingPunct="1">
              <a:defRPr lang="es-CO" sz="1100" kern="1200">
                <a:solidFill>
                  <a:srgbClr val="2C2A29"/>
                </a:solidFill>
                <a:latin typeface="CIBFont Sans Book" panose="020B06030202020201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CIBFont Sans Light" panose="020B0603020202020104" pitchFamily="34" charset="77"/>
              </a:rPr>
              <a:t>En esta grafica se aprecian otras nacionalidades con representación en el Grupo. </a:t>
            </a:r>
          </a:p>
        </p:txBody>
      </p:sp>
      <p:pic>
        <p:nvPicPr>
          <p:cNvPr id="10" name="Imagen 9">
            <a:extLst>
              <a:ext uri="{FF2B5EF4-FFF2-40B4-BE49-F238E27FC236}">
                <a16:creationId xmlns:a16="http://schemas.microsoft.com/office/drawing/2014/main" id="{E2D2BA6D-6983-41E8-AABC-79BE71D5AB36}"/>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pic>
        <p:nvPicPr>
          <p:cNvPr id="17" name="Imagen 16">
            <a:extLst>
              <a:ext uri="{FF2B5EF4-FFF2-40B4-BE49-F238E27FC236}">
                <a16:creationId xmlns:a16="http://schemas.microsoft.com/office/drawing/2014/main" id="{CF41E13B-C9D4-4620-B072-188F59D40187}"/>
              </a:ext>
            </a:extLst>
          </p:cNvPr>
          <p:cNvPicPr>
            <a:picLocks noChangeAspect="1"/>
          </p:cNvPicPr>
          <p:nvPr/>
        </p:nvPicPr>
        <p:blipFill rotWithShape="1">
          <a:blip r:embed="rId3"/>
          <a:srcRect t="41730" r="17427"/>
          <a:stretch/>
        </p:blipFill>
        <p:spPr>
          <a:xfrm>
            <a:off x="9145056" y="-13252"/>
            <a:ext cx="3046944" cy="2091268"/>
          </a:xfrm>
          <a:prstGeom prst="rect">
            <a:avLst/>
          </a:prstGeom>
        </p:spPr>
      </p:pic>
      <p:graphicFrame>
        <p:nvGraphicFramePr>
          <p:cNvPr id="19" name="Gráfico 18">
            <a:extLst>
              <a:ext uri="{FF2B5EF4-FFF2-40B4-BE49-F238E27FC236}">
                <a16:creationId xmlns:a16="http://schemas.microsoft.com/office/drawing/2014/main" id="{4F953760-D511-4DB3-AB38-E51431FFBC1E}"/>
              </a:ext>
            </a:extLst>
          </p:cNvPr>
          <p:cNvGraphicFramePr>
            <a:graphicFrameLocks/>
          </p:cNvGraphicFramePr>
          <p:nvPr>
            <p:extLst>
              <p:ext uri="{D42A27DB-BD31-4B8C-83A1-F6EECF244321}">
                <p14:modId xmlns:p14="http://schemas.microsoft.com/office/powerpoint/2010/main" val="1697934374"/>
              </p:ext>
            </p:extLst>
          </p:nvPr>
        </p:nvGraphicFramePr>
        <p:xfrm>
          <a:off x="371061" y="2385391"/>
          <a:ext cx="11396869" cy="36905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84898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E8A5190-AA84-4FD8-BF33-B2AC1346554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Marcador de texto 6">
            <a:extLst>
              <a:ext uri="{FF2B5EF4-FFF2-40B4-BE49-F238E27FC236}">
                <a16:creationId xmlns:a16="http://schemas.microsoft.com/office/drawing/2014/main" id="{A5B7C36C-6670-1C42-B6A6-6B46F075C611}"/>
              </a:ext>
            </a:extLst>
          </p:cNvPr>
          <p:cNvSpPr txBox="1">
            <a:spLocks/>
          </p:cNvSpPr>
          <p:nvPr/>
        </p:nvSpPr>
        <p:spPr>
          <a:xfrm>
            <a:off x="991204" y="656056"/>
            <a:ext cx="7185387" cy="13898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de jefes por nacionalidad </a:t>
            </a:r>
          </a:p>
          <a:p>
            <a:pPr marL="0" indent="0">
              <a:buNone/>
            </a:pPr>
            <a:r>
              <a:rPr lang="es-CO" b="1" dirty="0">
                <a:solidFill>
                  <a:srgbClr val="2C2A29"/>
                </a:solidFill>
                <a:latin typeface="CIBFont Sans" panose="020B0603020202020104" pitchFamily="34" charset="77"/>
              </a:rPr>
              <a:t>Grupo Bancolombia</a:t>
            </a:r>
          </a:p>
        </p:txBody>
      </p:sp>
      <p:sp>
        <p:nvSpPr>
          <p:cNvPr id="15" name="Marcador de texto 5">
            <a:extLst>
              <a:ext uri="{FF2B5EF4-FFF2-40B4-BE49-F238E27FC236}">
                <a16:creationId xmlns:a16="http://schemas.microsoft.com/office/drawing/2014/main" id="{7F7C0F52-E8DA-ED4B-A81B-E732C8405EE0}"/>
              </a:ext>
            </a:extLst>
          </p:cNvPr>
          <p:cNvSpPr txBox="1">
            <a:spLocks/>
          </p:cNvSpPr>
          <p:nvPr/>
        </p:nvSpPr>
        <p:spPr>
          <a:xfrm>
            <a:off x="991204" y="1813788"/>
            <a:ext cx="5132115" cy="1724034"/>
          </a:xfrm>
          <a:prstGeom prst="rect">
            <a:avLst/>
          </a:prstGeom>
        </p:spPr>
        <p:txBody>
          <a:bodyPr anchor="t"/>
          <a:lstStyle>
            <a:defPPr>
              <a:defRPr lang="es-CO"/>
            </a:defPPr>
            <a:lvl1pPr marL="0" algn="l" defTabSz="914400" rtl="0" eaLnBrk="1" latinLnBrk="0" hangingPunct="1">
              <a:defRPr lang="es-CO" sz="1100" kern="1200">
                <a:solidFill>
                  <a:srgbClr val="2C2A29"/>
                </a:solidFill>
                <a:latin typeface="CIBFont Sans Book" panose="020B06030202020201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CIBFont Sans Light" panose="020B0603020202020104" pitchFamily="34" charset="77"/>
              </a:rPr>
              <a:t>En esta grafica se aprecian las 10 nacionalidades con mayor cantidad de personas con rol de jefe en el Grupo</a:t>
            </a:r>
          </a:p>
        </p:txBody>
      </p:sp>
      <p:pic>
        <p:nvPicPr>
          <p:cNvPr id="10" name="Imagen 9">
            <a:extLst>
              <a:ext uri="{FF2B5EF4-FFF2-40B4-BE49-F238E27FC236}">
                <a16:creationId xmlns:a16="http://schemas.microsoft.com/office/drawing/2014/main" id="{E2D2BA6D-6983-41E8-AABC-79BE71D5AB36}"/>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graphicFrame>
        <p:nvGraphicFramePr>
          <p:cNvPr id="17" name="Gráfico 16">
            <a:extLst>
              <a:ext uri="{FF2B5EF4-FFF2-40B4-BE49-F238E27FC236}">
                <a16:creationId xmlns:a16="http://schemas.microsoft.com/office/drawing/2014/main" id="{027D5F6C-DE62-48F2-9422-AE141A13FAE8}"/>
              </a:ext>
            </a:extLst>
          </p:cNvPr>
          <p:cNvGraphicFramePr>
            <a:graphicFrameLocks/>
          </p:cNvGraphicFramePr>
          <p:nvPr>
            <p:extLst>
              <p:ext uri="{D42A27DB-BD31-4B8C-83A1-F6EECF244321}">
                <p14:modId xmlns:p14="http://schemas.microsoft.com/office/powerpoint/2010/main" val="2756805584"/>
              </p:ext>
            </p:extLst>
          </p:nvPr>
        </p:nvGraphicFramePr>
        <p:xfrm>
          <a:off x="991205" y="3250375"/>
          <a:ext cx="10209592" cy="2712914"/>
        </p:xfrm>
        <a:graphic>
          <a:graphicData uri="http://schemas.openxmlformats.org/drawingml/2006/chart">
            <c:chart xmlns:c="http://schemas.openxmlformats.org/drawingml/2006/chart" xmlns:r="http://schemas.openxmlformats.org/officeDocument/2006/relationships" r:id="rId3"/>
          </a:graphicData>
        </a:graphic>
      </p:graphicFrame>
      <p:pic>
        <p:nvPicPr>
          <p:cNvPr id="18" name="Imagen 17">
            <a:extLst>
              <a:ext uri="{FF2B5EF4-FFF2-40B4-BE49-F238E27FC236}">
                <a16:creationId xmlns:a16="http://schemas.microsoft.com/office/drawing/2014/main" id="{96759664-DBD5-4282-AABE-F3487DE6F666}"/>
              </a:ext>
            </a:extLst>
          </p:cNvPr>
          <p:cNvPicPr>
            <a:picLocks noChangeAspect="1"/>
          </p:cNvPicPr>
          <p:nvPr/>
        </p:nvPicPr>
        <p:blipFill rotWithShape="1">
          <a:blip r:embed="rId4"/>
          <a:srcRect t="41730" r="17427"/>
          <a:stretch/>
        </p:blipFill>
        <p:spPr>
          <a:xfrm>
            <a:off x="9145056" y="-13252"/>
            <a:ext cx="3046944" cy="2091268"/>
          </a:xfrm>
          <a:prstGeom prst="rect">
            <a:avLst/>
          </a:prstGeom>
        </p:spPr>
      </p:pic>
    </p:spTree>
    <p:extLst>
      <p:ext uri="{BB962C8B-B14F-4D97-AF65-F5344CB8AC3E}">
        <p14:creationId xmlns:p14="http://schemas.microsoft.com/office/powerpoint/2010/main" val="218527696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E8A5190-AA84-4FD8-BF33-B2AC1346554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Marcador de texto 6">
            <a:extLst>
              <a:ext uri="{FF2B5EF4-FFF2-40B4-BE49-F238E27FC236}">
                <a16:creationId xmlns:a16="http://schemas.microsoft.com/office/drawing/2014/main" id="{A5B7C36C-6670-1C42-B6A6-6B46F075C611}"/>
              </a:ext>
            </a:extLst>
          </p:cNvPr>
          <p:cNvSpPr txBox="1">
            <a:spLocks/>
          </p:cNvSpPr>
          <p:nvPr/>
        </p:nvSpPr>
        <p:spPr>
          <a:xfrm>
            <a:off x="991204" y="669308"/>
            <a:ext cx="7185387" cy="13898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de jefes por nacionalidad </a:t>
            </a:r>
          </a:p>
          <a:p>
            <a:pPr marL="0" indent="0">
              <a:buNone/>
            </a:pPr>
            <a:r>
              <a:rPr lang="es-CO" b="1" dirty="0">
                <a:solidFill>
                  <a:srgbClr val="2C2A29"/>
                </a:solidFill>
                <a:latin typeface="CIBFont Sans" panose="020B0603020202020104" pitchFamily="34" charset="77"/>
              </a:rPr>
              <a:t>Grupo Bancolombia</a:t>
            </a:r>
          </a:p>
        </p:txBody>
      </p:sp>
      <p:sp>
        <p:nvSpPr>
          <p:cNvPr id="15" name="Marcador de texto 5">
            <a:extLst>
              <a:ext uri="{FF2B5EF4-FFF2-40B4-BE49-F238E27FC236}">
                <a16:creationId xmlns:a16="http://schemas.microsoft.com/office/drawing/2014/main" id="{7F7C0F52-E8DA-ED4B-A81B-E732C8405EE0}"/>
              </a:ext>
            </a:extLst>
          </p:cNvPr>
          <p:cNvSpPr txBox="1">
            <a:spLocks/>
          </p:cNvSpPr>
          <p:nvPr/>
        </p:nvSpPr>
        <p:spPr>
          <a:xfrm>
            <a:off x="991204" y="1813788"/>
            <a:ext cx="5132115" cy="1724034"/>
          </a:xfrm>
          <a:prstGeom prst="rect">
            <a:avLst/>
          </a:prstGeom>
        </p:spPr>
        <p:txBody>
          <a:bodyPr anchor="t"/>
          <a:lstStyle>
            <a:defPPr>
              <a:defRPr lang="es-CO"/>
            </a:defPPr>
            <a:lvl1pPr marL="0" algn="l" defTabSz="914400" rtl="0" eaLnBrk="1" latinLnBrk="0" hangingPunct="1">
              <a:defRPr lang="es-CO" sz="1100" kern="1200">
                <a:solidFill>
                  <a:srgbClr val="2C2A29"/>
                </a:solidFill>
                <a:latin typeface="CIBFont Sans Book" panose="020B06030202020201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CIBFont Sans Light" panose="020B0603020202020104" pitchFamily="34" charset="77"/>
              </a:rPr>
              <a:t>En esta grafica se aprecian otras nacionalidades con representantes en rol de jefe en el Grupo</a:t>
            </a:r>
          </a:p>
        </p:txBody>
      </p:sp>
      <p:pic>
        <p:nvPicPr>
          <p:cNvPr id="10" name="Imagen 9">
            <a:extLst>
              <a:ext uri="{FF2B5EF4-FFF2-40B4-BE49-F238E27FC236}">
                <a16:creationId xmlns:a16="http://schemas.microsoft.com/office/drawing/2014/main" id="{E2D2BA6D-6983-41E8-AABC-79BE71D5AB36}"/>
              </a:ext>
            </a:extLst>
          </p:cNvPr>
          <p:cNvPicPr>
            <a:picLocks noChangeAspect="1"/>
          </p:cNvPicPr>
          <p:nvPr/>
        </p:nvPicPr>
        <p:blipFill>
          <a:blip r:embed="rId2"/>
          <a:stretch>
            <a:fillRect/>
          </a:stretch>
        </p:blipFill>
        <p:spPr>
          <a:xfrm rot="10800000" flipH="1" flipV="1">
            <a:off x="9770737" y="6113133"/>
            <a:ext cx="2315246" cy="744867"/>
          </a:xfrm>
          <a:prstGeom prst="rect">
            <a:avLst/>
          </a:prstGeom>
        </p:spPr>
      </p:pic>
      <p:graphicFrame>
        <p:nvGraphicFramePr>
          <p:cNvPr id="18" name="Gráfico 17">
            <a:extLst>
              <a:ext uri="{FF2B5EF4-FFF2-40B4-BE49-F238E27FC236}">
                <a16:creationId xmlns:a16="http://schemas.microsoft.com/office/drawing/2014/main" id="{9BC04501-A654-4DC8-B030-66DD9902EE6A}"/>
              </a:ext>
            </a:extLst>
          </p:cNvPr>
          <p:cNvGraphicFramePr>
            <a:graphicFrameLocks/>
          </p:cNvGraphicFramePr>
          <p:nvPr>
            <p:extLst>
              <p:ext uri="{D42A27DB-BD31-4B8C-83A1-F6EECF244321}">
                <p14:modId xmlns:p14="http://schemas.microsoft.com/office/powerpoint/2010/main" val="599418038"/>
              </p:ext>
            </p:extLst>
          </p:nvPr>
        </p:nvGraphicFramePr>
        <p:xfrm>
          <a:off x="172277" y="2796209"/>
          <a:ext cx="11913705" cy="3207026"/>
        </p:xfrm>
        <a:graphic>
          <a:graphicData uri="http://schemas.openxmlformats.org/drawingml/2006/chart">
            <c:chart xmlns:c="http://schemas.openxmlformats.org/drawingml/2006/chart" xmlns:r="http://schemas.openxmlformats.org/officeDocument/2006/relationships" r:id="rId3"/>
          </a:graphicData>
        </a:graphic>
      </p:graphicFrame>
      <p:pic>
        <p:nvPicPr>
          <p:cNvPr id="19" name="Imagen 18">
            <a:extLst>
              <a:ext uri="{FF2B5EF4-FFF2-40B4-BE49-F238E27FC236}">
                <a16:creationId xmlns:a16="http://schemas.microsoft.com/office/drawing/2014/main" id="{54C2A2B2-F86D-476B-9F8A-46A6C8D28E44}"/>
              </a:ext>
            </a:extLst>
          </p:cNvPr>
          <p:cNvPicPr>
            <a:picLocks noChangeAspect="1"/>
          </p:cNvPicPr>
          <p:nvPr/>
        </p:nvPicPr>
        <p:blipFill rotWithShape="1">
          <a:blip r:embed="rId4"/>
          <a:srcRect t="41730" r="17427"/>
          <a:stretch/>
        </p:blipFill>
        <p:spPr>
          <a:xfrm>
            <a:off x="9145056" y="-13252"/>
            <a:ext cx="3046944" cy="2091268"/>
          </a:xfrm>
          <a:prstGeom prst="rect">
            <a:avLst/>
          </a:prstGeom>
        </p:spPr>
      </p:pic>
    </p:spTree>
    <p:extLst>
      <p:ext uri="{BB962C8B-B14F-4D97-AF65-F5344CB8AC3E}">
        <p14:creationId xmlns:p14="http://schemas.microsoft.com/office/powerpoint/2010/main" val="307568367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F7166B2-6E4C-784A-9A77-7AECE96DD04A}"/>
              </a:ext>
            </a:extLst>
          </p:cNvPr>
          <p:cNvSpPr/>
          <p:nvPr/>
        </p:nvSpPr>
        <p:spPr>
          <a:xfrm>
            <a:off x="0" y="-39755"/>
            <a:ext cx="12192000" cy="1880996"/>
          </a:xfrm>
          <a:prstGeom prst="rect">
            <a:avLst/>
          </a:prstGeom>
          <a:solidFill>
            <a:srgbClr val="FDD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Marcador de texto 6">
            <a:extLst>
              <a:ext uri="{FF2B5EF4-FFF2-40B4-BE49-F238E27FC236}">
                <a16:creationId xmlns:a16="http://schemas.microsoft.com/office/drawing/2014/main" id="{D3D861EC-5C44-2E41-8BCD-1F3BA4348673}"/>
              </a:ext>
            </a:extLst>
          </p:cNvPr>
          <p:cNvSpPr txBox="1">
            <a:spLocks/>
          </p:cNvSpPr>
          <p:nvPr/>
        </p:nvSpPr>
        <p:spPr>
          <a:xfrm>
            <a:off x="1325537" y="370198"/>
            <a:ext cx="6055924" cy="10300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chemeClr val="bg1"/>
                </a:solidFill>
                <a:latin typeface="CIBFont Sans" panose="020B0603020202020104" pitchFamily="34" charset="77"/>
              </a:rPr>
              <a:t>Resumen distribución por nacionalidad Bancolombia</a:t>
            </a:r>
          </a:p>
        </p:txBody>
      </p:sp>
      <p:pic>
        <p:nvPicPr>
          <p:cNvPr id="6" name="Imagen 5">
            <a:extLst>
              <a:ext uri="{FF2B5EF4-FFF2-40B4-BE49-F238E27FC236}">
                <a16:creationId xmlns:a16="http://schemas.microsoft.com/office/drawing/2014/main" id="{36ABC5EC-E53E-EB44-82F5-60BE437D908F}"/>
              </a:ext>
            </a:extLst>
          </p:cNvPr>
          <p:cNvPicPr>
            <a:picLocks noChangeAspect="1"/>
          </p:cNvPicPr>
          <p:nvPr/>
        </p:nvPicPr>
        <p:blipFill rotWithShape="1">
          <a:blip r:embed="rId2"/>
          <a:srcRect t="41730" r="17427"/>
          <a:stretch/>
        </p:blipFill>
        <p:spPr>
          <a:xfrm>
            <a:off x="9145057" y="-675436"/>
            <a:ext cx="3046944" cy="2091268"/>
          </a:xfrm>
          <a:prstGeom prst="rect">
            <a:avLst/>
          </a:prstGeom>
        </p:spPr>
      </p:pic>
      <p:sp>
        <p:nvSpPr>
          <p:cNvPr id="8" name="Rectángulo 7">
            <a:extLst>
              <a:ext uri="{FF2B5EF4-FFF2-40B4-BE49-F238E27FC236}">
                <a16:creationId xmlns:a16="http://schemas.microsoft.com/office/drawing/2014/main" id="{0F50F185-BB68-48E0-8520-3132FA3F5622}"/>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AF085829-CD86-4005-8987-BD160A82B450}"/>
              </a:ext>
            </a:extLst>
          </p:cNvPr>
          <p:cNvPicPr>
            <a:picLocks noChangeAspect="1"/>
          </p:cNvPicPr>
          <p:nvPr/>
        </p:nvPicPr>
        <p:blipFill>
          <a:blip r:embed="rId3"/>
          <a:stretch>
            <a:fillRect/>
          </a:stretch>
        </p:blipFill>
        <p:spPr>
          <a:xfrm rot="10800000" flipH="1" flipV="1">
            <a:off x="9770737" y="6113133"/>
            <a:ext cx="2315246" cy="744867"/>
          </a:xfrm>
          <a:prstGeom prst="rect">
            <a:avLst/>
          </a:prstGeom>
        </p:spPr>
      </p:pic>
      <p:graphicFrame>
        <p:nvGraphicFramePr>
          <p:cNvPr id="4" name="Tabla 3">
            <a:extLst>
              <a:ext uri="{FF2B5EF4-FFF2-40B4-BE49-F238E27FC236}">
                <a16:creationId xmlns:a16="http://schemas.microsoft.com/office/drawing/2014/main" id="{EDA110DC-C511-4BA8-BBC8-565AF34ABD55}"/>
              </a:ext>
            </a:extLst>
          </p:cNvPr>
          <p:cNvGraphicFramePr>
            <a:graphicFrameLocks noGrp="1"/>
          </p:cNvGraphicFramePr>
          <p:nvPr>
            <p:extLst>
              <p:ext uri="{D42A27DB-BD31-4B8C-83A1-F6EECF244321}">
                <p14:modId xmlns:p14="http://schemas.microsoft.com/office/powerpoint/2010/main" val="2014936575"/>
              </p:ext>
            </p:extLst>
          </p:nvPr>
        </p:nvGraphicFramePr>
        <p:xfrm>
          <a:off x="-1" y="1825624"/>
          <a:ext cx="12191999" cy="4351341"/>
        </p:xfrm>
        <a:graphic>
          <a:graphicData uri="http://schemas.openxmlformats.org/drawingml/2006/table">
            <a:tbl>
              <a:tblPr/>
              <a:tblGrid>
                <a:gridCol w="5102378">
                  <a:extLst>
                    <a:ext uri="{9D8B030D-6E8A-4147-A177-3AD203B41FA5}">
                      <a16:colId xmlns:a16="http://schemas.microsoft.com/office/drawing/2014/main" val="369579110"/>
                    </a:ext>
                  </a:extLst>
                </a:gridCol>
                <a:gridCol w="2255787">
                  <a:extLst>
                    <a:ext uri="{9D8B030D-6E8A-4147-A177-3AD203B41FA5}">
                      <a16:colId xmlns:a16="http://schemas.microsoft.com/office/drawing/2014/main" val="492561103"/>
                    </a:ext>
                  </a:extLst>
                </a:gridCol>
                <a:gridCol w="1611278">
                  <a:extLst>
                    <a:ext uri="{9D8B030D-6E8A-4147-A177-3AD203B41FA5}">
                      <a16:colId xmlns:a16="http://schemas.microsoft.com/office/drawing/2014/main" val="1573929338"/>
                    </a:ext>
                  </a:extLst>
                </a:gridCol>
                <a:gridCol w="1611278">
                  <a:extLst>
                    <a:ext uri="{9D8B030D-6E8A-4147-A177-3AD203B41FA5}">
                      <a16:colId xmlns:a16="http://schemas.microsoft.com/office/drawing/2014/main" val="3471264106"/>
                    </a:ext>
                  </a:extLst>
                </a:gridCol>
                <a:gridCol w="1611278">
                  <a:extLst>
                    <a:ext uri="{9D8B030D-6E8A-4147-A177-3AD203B41FA5}">
                      <a16:colId xmlns:a16="http://schemas.microsoft.com/office/drawing/2014/main" val="1901365201"/>
                    </a:ext>
                  </a:extLst>
                </a:gridCol>
              </a:tblGrid>
              <a:tr h="250601">
                <a:tc>
                  <a:txBody>
                    <a:bodyPr/>
                    <a:lstStyle/>
                    <a:p>
                      <a:pPr algn="ctr" rtl="0" fontAlgn="ctr"/>
                      <a:r>
                        <a:rPr lang="es-CO" sz="1400" b="1" i="0" u="none" strike="noStrike">
                          <a:solidFill>
                            <a:srgbClr val="FEFFFE"/>
                          </a:solidFill>
                          <a:effectLst/>
                          <a:latin typeface="CIBFont Sans" panose="020B0603020202020104" pitchFamily="34" charset="0"/>
                        </a:rPr>
                        <a:t>Nacionalidad</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400" b="1" i="0" u="none" strike="noStrike">
                          <a:solidFill>
                            <a:srgbClr val="FEFFFE"/>
                          </a:solidFill>
                          <a:effectLst/>
                          <a:latin typeface="CIBFont Sans" panose="020B0603020202020104" pitchFamily="34" charset="0"/>
                        </a:rPr>
                        <a:t>Cantidad</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400" b="1" i="0" u="none" strike="noStrike">
                          <a:solidFill>
                            <a:srgbClr val="FEFFFE"/>
                          </a:solidFill>
                          <a:effectLst/>
                          <a:latin typeface="CIBFont Sans" panose="020B0603020202020104" pitchFamily="34" charset="0"/>
                        </a:rPr>
                        <a:t>%</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400" b="1" i="0" u="none" strike="noStrike">
                          <a:solidFill>
                            <a:srgbClr val="FEFFFE"/>
                          </a:solidFill>
                          <a:effectLst/>
                          <a:latin typeface="CIBFont Sans" panose="020B0603020202020104" pitchFamily="34" charset="0"/>
                        </a:rPr>
                        <a:t>Jefes</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tc>
                  <a:txBody>
                    <a:bodyPr/>
                    <a:lstStyle/>
                    <a:p>
                      <a:pPr algn="ctr" rtl="0" fontAlgn="ctr"/>
                      <a:r>
                        <a:rPr lang="es-CO" sz="1400" b="1" i="0" u="none" strike="noStrike">
                          <a:solidFill>
                            <a:srgbClr val="FEFFFE"/>
                          </a:solidFill>
                          <a:effectLst/>
                          <a:latin typeface="CIBFont Sans" panose="020B0603020202020104" pitchFamily="34" charset="0"/>
                        </a:rPr>
                        <a:t>%</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a:noFill/>
                    </a:lnT>
                    <a:lnB w="12700" cap="flat" cmpd="sng" algn="ctr">
                      <a:solidFill>
                        <a:srgbClr val="2C2A29"/>
                      </a:solidFill>
                      <a:prstDash val="solid"/>
                      <a:round/>
                      <a:headEnd type="none" w="med" len="med"/>
                      <a:tailEnd type="none" w="med" len="med"/>
                    </a:lnB>
                    <a:solidFill>
                      <a:srgbClr val="2C2A29"/>
                    </a:solidFill>
                  </a:tcPr>
                </a:tc>
                <a:extLst>
                  <a:ext uri="{0D108BD9-81ED-4DB2-BD59-A6C34878D82A}">
                    <a16:rowId xmlns:a16="http://schemas.microsoft.com/office/drawing/2014/main" val="2557904851"/>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COLOMBIANO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21327</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99.6%</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3065</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99.5%</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496341305"/>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AFGANO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29</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5</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0.2%</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950631351"/>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VENEZOLANO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14</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574255817"/>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ESTADOUNIDENSE</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3</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310229374"/>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CUBANO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4</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803807456"/>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ISLAS GEORGIAS DEL SUR</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3</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553427693"/>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CANADIENSE</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872500734"/>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MEXICANO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3</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105917014"/>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CHILENO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531887969"/>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MACAO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2</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821994747"/>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FIYIANO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018856511"/>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LITUANO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185851955"/>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PERUANO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091874340"/>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GRIEGO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822614204"/>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COMORAS</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579576888"/>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ESPAÑOL</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586069929"/>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CONGOLEÑO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535174397"/>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JAPONES</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397097930"/>
                  </a:ext>
                </a:extLst>
              </a:tr>
              <a:tr h="205037">
                <a:tc>
                  <a:txBody>
                    <a:bodyPr/>
                    <a:lstStyle/>
                    <a:p>
                      <a:pPr algn="ctr" rtl="0" fontAlgn="ctr"/>
                      <a:r>
                        <a:rPr lang="es-CO" sz="1100" b="0" i="0" u="none" strike="noStrike">
                          <a:solidFill>
                            <a:srgbClr val="2C2A28"/>
                          </a:solidFill>
                          <a:effectLst/>
                          <a:latin typeface="CIBFont Sans Light" panose="020B0603020202020104" pitchFamily="34" charset="0"/>
                        </a:rPr>
                        <a:t>ARGENTINO</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1</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0" i="0" u="none" strike="noStrike">
                          <a:solidFill>
                            <a:srgbClr val="2C2A28"/>
                          </a:solidFill>
                          <a:effectLst/>
                          <a:latin typeface="CIBFont Sans Light" panose="020B0603020202020104" pitchFamily="34" charset="0"/>
                        </a:rPr>
                        <a:t>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2351613998"/>
                  </a:ext>
                </a:extLst>
              </a:tr>
              <a:tr h="205037">
                <a:tc>
                  <a:txBody>
                    <a:bodyPr/>
                    <a:lstStyle/>
                    <a:p>
                      <a:pPr algn="ctr" rtl="0" fontAlgn="ctr"/>
                      <a:r>
                        <a:rPr lang="es-CO" sz="1100" b="1" i="0" u="none" strike="noStrike">
                          <a:solidFill>
                            <a:srgbClr val="2C2A28"/>
                          </a:solidFill>
                          <a:effectLst/>
                          <a:latin typeface="CIBFont Sans Light" panose="020B0603020202020104" pitchFamily="34" charset="0"/>
                        </a:rPr>
                        <a:t>Total</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1" i="0" u="none" strike="noStrike">
                          <a:solidFill>
                            <a:srgbClr val="2C2A28"/>
                          </a:solidFill>
                          <a:effectLst/>
                          <a:latin typeface="CIBFont Sans Light" panose="020B0603020202020104" pitchFamily="34" charset="0"/>
                        </a:rPr>
                        <a:t>21415</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1" i="0" u="none" strike="noStrike">
                          <a:solidFill>
                            <a:srgbClr val="2C2A28"/>
                          </a:solidFill>
                          <a:effectLst/>
                          <a:latin typeface="CIBFont Sans Light" panose="020B0603020202020104" pitchFamily="34" charset="0"/>
                        </a:rPr>
                        <a:t>100%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1" i="0" u="none" strike="noStrike">
                          <a:solidFill>
                            <a:srgbClr val="2C2A28"/>
                          </a:solidFill>
                          <a:effectLst/>
                          <a:latin typeface="CIBFont Sans Light" panose="020B0603020202020104" pitchFamily="34" charset="0"/>
                        </a:rPr>
                        <a:t>3079</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tc>
                  <a:txBody>
                    <a:bodyPr/>
                    <a:lstStyle/>
                    <a:p>
                      <a:pPr algn="ctr" rtl="0" fontAlgn="ctr"/>
                      <a:r>
                        <a:rPr lang="es-CO" sz="1100" b="1" i="0" u="none" strike="noStrike" dirty="0">
                          <a:solidFill>
                            <a:srgbClr val="2C2A28"/>
                          </a:solidFill>
                          <a:effectLst/>
                          <a:latin typeface="CIBFont Sans Light" panose="020B0603020202020104" pitchFamily="34" charset="0"/>
                        </a:rPr>
                        <a:t>100%</a:t>
                      </a:r>
                    </a:p>
                  </a:txBody>
                  <a:tcPr marL="7594" marR="7594" marT="7594" marB="0" anchor="ctr">
                    <a:lnL w="12700" cap="flat" cmpd="sng" algn="ctr">
                      <a:solidFill>
                        <a:srgbClr val="2C2A29"/>
                      </a:solidFill>
                      <a:prstDash val="solid"/>
                      <a:round/>
                      <a:headEnd type="none" w="med" len="med"/>
                      <a:tailEnd type="none" w="med" len="med"/>
                    </a:lnL>
                    <a:lnR w="12700" cap="flat" cmpd="sng" algn="ctr">
                      <a:solidFill>
                        <a:srgbClr val="2C2A29"/>
                      </a:solidFill>
                      <a:prstDash val="solid"/>
                      <a:round/>
                      <a:headEnd type="none" w="med" len="med"/>
                      <a:tailEnd type="none" w="med" len="med"/>
                    </a:lnR>
                    <a:lnT w="12700" cap="flat" cmpd="sng" algn="ctr">
                      <a:solidFill>
                        <a:srgbClr val="2C2A29"/>
                      </a:solidFill>
                      <a:prstDash val="solid"/>
                      <a:round/>
                      <a:headEnd type="none" w="med" len="med"/>
                      <a:tailEnd type="none" w="med" len="med"/>
                    </a:lnT>
                    <a:lnB w="12700" cap="flat" cmpd="sng" algn="ctr">
                      <a:solidFill>
                        <a:srgbClr val="2C2A29"/>
                      </a:solidFill>
                      <a:prstDash val="solid"/>
                      <a:round/>
                      <a:headEnd type="none" w="med" len="med"/>
                      <a:tailEnd type="none" w="med" len="med"/>
                    </a:lnB>
                  </a:tcPr>
                </a:tc>
                <a:extLst>
                  <a:ext uri="{0D108BD9-81ED-4DB2-BD59-A6C34878D82A}">
                    <a16:rowId xmlns:a16="http://schemas.microsoft.com/office/drawing/2014/main" val="1887955844"/>
                  </a:ext>
                </a:extLst>
              </a:tr>
            </a:tbl>
          </a:graphicData>
        </a:graphic>
      </p:graphicFrame>
    </p:spTree>
    <p:extLst>
      <p:ext uri="{BB962C8B-B14F-4D97-AF65-F5344CB8AC3E}">
        <p14:creationId xmlns:p14="http://schemas.microsoft.com/office/powerpoint/2010/main" val="39211220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9">
            <a:extLst>
              <a:ext uri="{FF2B5EF4-FFF2-40B4-BE49-F238E27FC236}">
                <a16:creationId xmlns:a16="http://schemas.microsoft.com/office/drawing/2014/main" id="{0BBE3C0C-7BBD-4A03-81D5-F3C2B8015524}"/>
              </a:ext>
            </a:extLst>
          </p:cNvPr>
          <p:cNvSpPr/>
          <p:nvPr/>
        </p:nvSpPr>
        <p:spPr>
          <a:xfrm>
            <a:off x="9145056" y="6294782"/>
            <a:ext cx="3046943" cy="558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Marcador de texto 6">
            <a:extLst>
              <a:ext uri="{FF2B5EF4-FFF2-40B4-BE49-F238E27FC236}">
                <a16:creationId xmlns:a16="http://schemas.microsoft.com/office/drawing/2014/main" id="{BD3F8C9D-BFAD-3143-8584-16EE3F3EA958}"/>
              </a:ext>
            </a:extLst>
          </p:cNvPr>
          <p:cNvSpPr txBox="1">
            <a:spLocks/>
          </p:cNvSpPr>
          <p:nvPr/>
        </p:nvSpPr>
        <p:spPr>
          <a:xfrm>
            <a:off x="304800" y="275293"/>
            <a:ext cx="5217824" cy="7971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O" b="1" dirty="0">
                <a:solidFill>
                  <a:srgbClr val="2C2A29"/>
                </a:solidFill>
                <a:latin typeface="CIBFont Sans" panose="020B0603020202020104" pitchFamily="34" charset="77"/>
              </a:rPr>
              <a:t>Distribución por nacionalidad Bancolombia</a:t>
            </a:r>
          </a:p>
        </p:txBody>
      </p:sp>
      <p:graphicFrame>
        <p:nvGraphicFramePr>
          <p:cNvPr id="7" name="Gráfico 6">
            <a:extLst>
              <a:ext uri="{FF2B5EF4-FFF2-40B4-BE49-F238E27FC236}">
                <a16:creationId xmlns:a16="http://schemas.microsoft.com/office/drawing/2014/main" id="{9DD1E9EF-6804-4517-87EB-F62B674DC491}"/>
              </a:ext>
            </a:extLst>
          </p:cNvPr>
          <p:cNvGraphicFramePr>
            <a:graphicFrameLocks/>
          </p:cNvGraphicFramePr>
          <p:nvPr>
            <p:extLst>
              <p:ext uri="{D42A27DB-BD31-4B8C-83A1-F6EECF244321}">
                <p14:modId xmlns:p14="http://schemas.microsoft.com/office/powerpoint/2010/main" val="1936063556"/>
              </p:ext>
            </p:extLst>
          </p:nvPr>
        </p:nvGraphicFramePr>
        <p:xfrm>
          <a:off x="304800" y="1072425"/>
          <a:ext cx="5613376" cy="52223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Gráfico 8">
            <a:extLst>
              <a:ext uri="{FF2B5EF4-FFF2-40B4-BE49-F238E27FC236}">
                <a16:creationId xmlns:a16="http://schemas.microsoft.com/office/drawing/2014/main" id="{57FD3A0F-34A9-4DE0-86F9-0314C2D28676}"/>
              </a:ext>
            </a:extLst>
          </p:cNvPr>
          <p:cNvGraphicFramePr>
            <a:graphicFrameLocks/>
          </p:cNvGraphicFramePr>
          <p:nvPr>
            <p:extLst>
              <p:ext uri="{D42A27DB-BD31-4B8C-83A1-F6EECF244321}">
                <p14:modId xmlns:p14="http://schemas.microsoft.com/office/powerpoint/2010/main" val="245042295"/>
              </p:ext>
            </p:extLst>
          </p:nvPr>
        </p:nvGraphicFramePr>
        <p:xfrm>
          <a:off x="6273826" y="1072425"/>
          <a:ext cx="5427844" cy="5222357"/>
        </p:xfrm>
        <a:graphic>
          <a:graphicData uri="http://schemas.openxmlformats.org/drawingml/2006/chart">
            <c:chart xmlns:c="http://schemas.openxmlformats.org/drawingml/2006/chart" xmlns:r="http://schemas.openxmlformats.org/officeDocument/2006/relationships" r:id="rId3"/>
          </a:graphicData>
        </a:graphic>
      </p:graphicFrame>
      <p:pic>
        <p:nvPicPr>
          <p:cNvPr id="19" name="Imagen 18">
            <a:extLst>
              <a:ext uri="{FF2B5EF4-FFF2-40B4-BE49-F238E27FC236}">
                <a16:creationId xmlns:a16="http://schemas.microsoft.com/office/drawing/2014/main" id="{118B0CE7-F55B-4E78-A565-66455B0553CD}"/>
              </a:ext>
            </a:extLst>
          </p:cNvPr>
          <p:cNvPicPr>
            <a:picLocks noChangeAspect="1"/>
          </p:cNvPicPr>
          <p:nvPr/>
        </p:nvPicPr>
        <p:blipFill>
          <a:blip r:embed="rId4"/>
          <a:stretch>
            <a:fillRect/>
          </a:stretch>
        </p:blipFill>
        <p:spPr>
          <a:xfrm rot="10800000" flipH="1" flipV="1">
            <a:off x="9770737" y="6113133"/>
            <a:ext cx="2315246" cy="744867"/>
          </a:xfrm>
          <a:prstGeom prst="rect">
            <a:avLst/>
          </a:prstGeom>
        </p:spPr>
      </p:pic>
    </p:spTree>
    <p:extLst>
      <p:ext uri="{BB962C8B-B14F-4D97-AF65-F5344CB8AC3E}">
        <p14:creationId xmlns:p14="http://schemas.microsoft.com/office/powerpoint/2010/main" val="1450829847"/>
      </p:ext>
    </p:extLst>
  </p:cSld>
  <p:clrMapOvr>
    <a:masterClrMapping/>
  </p:clrMapOvr>
  <p:transition spd="slow">
    <p:push dir="u"/>
  </p:transition>
</p:sld>
</file>

<file path=ppt/theme/theme1.xml><?xml version="1.0" encoding="utf-8"?>
<a:theme xmlns:a="http://schemas.openxmlformats.org/drawingml/2006/main" name="Tema1">
  <a:themeElements>
    <a:clrScheme name="Paleta Banco">
      <a:dk1>
        <a:srgbClr val="2C2A28"/>
      </a:dk1>
      <a:lt1>
        <a:srgbClr val="FEFFFE"/>
      </a:lt1>
      <a:dk2>
        <a:srgbClr val="2C2A28"/>
      </a:dk2>
      <a:lt2>
        <a:srgbClr val="FFFFFF"/>
      </a:lt2>
      <a:accent1>
        <a:srgbClr val="FF7E41"/>
      </a:accent1>
      <a:accent2>
        <a:srgbClr val="8F62CC"/>
      </a:accent2>
      <a:accent3>
        <a:srgbClr val="00CBE9"/>
      </a:accent3>
      <a:accent4>
        <a:srgbClr val="F5B6CD"/>
      </a:accent4>
      <a:accent5>
        <a:srgbClr val="FAD724"/>
      </a:accent5>
      <a:accent6>
        <a:srgbClr val="0BA78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Bancolombia-PersonasPymes" id="{A153315B-237E-4ABE-8C63-80A6C614C4A4}" vid="{B21F1D20-00A5-4684-AF39-BFD3B7B407C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F7900994DCA2B4FA5CA72F7751190F3" ma:contentTypeVersion="12" ma:contentTypeDescription="Crear nuevo documento." ma:contentTypeScope="" ma:versionID="ad86c1efaaa12d3116c108d81b68871f">
  <xsd:schema xmlns:xsd="http://www.w3.org/2001/XMLSchema" xmlns:xs="http://www.w3.org/2001/XMLSchema" xmlns:p="http://schemas.microsoft.com/office/2006/metadata/properties" xmlns:ns1="http://schemas.microsoft.com/sharepoint/v3" xmlns:ns3="877818e4-4889-471c-9f34-937c2b5ae77d" xmlns:ns4="37f968a6-8126-465e-be93-babb8685f84a" targetNamespace="http://schemas.microsoft.com/office/2006/metadata/properties" ma:root="true" ma:fieldsID="bdc8fcb2114312505236b8cb2f6ec4bd" ns1:_="" ns3:_="" ns4:_="">
    <xsd:import namespace="http://schemas.microsoft.com/sharepoint/v3"/>
    <xsd:import namespace="877818e4-4889-471c-9f34-937c2b5ae77d"/>
    <xsd:import namespace="37f968a6-8126-465e-be93-babb8685f84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Propiedades de la Directiva de cumplimiento unificado" ma:hidden="true" ma:internalName="_ip_UnifiedCompliancePolicyProperties">
      <xsd:simpleType>
        <xsd:restriction base="dms:Note"/>
      </xsd:simpleType>
    </xsd:element>
    <xsd:element name="_ip_UnifiedCompliancePolicyUIAction" ma:index="19"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7818e4-4889-471c-9f34-937c2b5ae7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f968a6-8126-465e-be93-babb8685f84a"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2C48C65-4E5F-42A3-A5DB-12AB4C84B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7818e4-4889-471c-9f34-937c2b5ae77d"/>
    <ds:schemaRef ds:uri="37f968a6-8126-465e-be93-babb8685f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E04288-3212-4B8A-9954-055B1DEA5C43}">
  <ds:schemaRefs>
    <ds:schemaRef ds:uri="http://schemas.microsoft.com/sharepoint/v3/contenttype/forms"/>
  </ds:schemaRefs>
</ds:datastoreItem>
</file>

<file path=customXml/itemProps3.xml><?xml version="1.0" encoding="utf-8"?>
<ds:datastoreItem xmlns:ds="http://schemas.openxmlformats.org/officeDocument/2006/customXml" ds:itemID="{A2D42AD3-645A-4ABB-8F65-111B0BD346E5}">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Plantilla-Bancolombia-PersonasJovenesNiños</Template>
  <TotalTime>1203</TotalTime>
  <Words>994</Words>
  <Application>Microsoft Office PowerPoint</Application>
  <PresentationFormat>Panorámica</PresentationFormat>
  <Paragraphs>544</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CIBFont Sans</vt:lpstr>
      <vt:lpstr>CIBFont Sans Book</vt:lpstr>
      <vt:lpstr>CIBFont Sans Light</vt:lpstr>
      <vt:lpstr>Tema1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Jhon Farley Adarve Diaz</dc:creator>
  <cp:lastModifiedBy>Jhonger David Forero Rodriguez</cp:lastModifiedBy>
  <cp:revision>3</cp:revision>
  <dcterms:created xsi:type="dcterms:W3CDTF">2021-04-28T14:28:12Z</dcterms:created>
  <dcterms:modified xsi:type="dcterms:W3CDTF">2022-05-10T12:59:33Z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0x010100FF7900994DCA2B4FA5CA72F7751190F3</vt:lpwstr>
  </property>
</Properties>
</file>