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37" r:id="rId5"/>
    <p:sldId id="331" r:id="rId6"/>
    <p:sldId id="332" r:id="rId7"/>
    <p:sldId id="335" r:id="rId8"/>
    <p:sldId id="334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A29"/>
    <a:srgbClr val="59CBE8"/>
    <a:srgbClr val="9063CD"/>
    <a:srgbClr val="F5B6CD"/>
    <a:srgbClr val="FF7F41"/>
    <a:srgbClr val="FDDA24"/>
    <a:srgbClr val="00C587"/>
    <a:srgbClr val="0CA783"/>
    <a:srgbClr val="595959"/>
    <a:srgbClr val="511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9E21D-C88D-4B28-9B93-A3950EFC9D2F}" v="44" dt="2022-05-16T15:52:27.923"/>
    <p1510:client id="{A91A4738-B6F3-47CD-83C8-42FCE61B02C5}" v="6" dt="2022-05-16T15:50:16.9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" userId="b999439b-5053-4199-b1ca-3fddd528fb68" providerId="ADAL" clId="{A91A4738-B6F3-47CD-83C8-42FCE61B02C5}"/>
    <pc:docChg chg="modSld">
      <pc:chgData name="Laura" userId="b999439b-5053-4199-b1ca-3fddd528fb68" providerId="ADAL" clId="{A91A4738-B6F3-47CD-83C8-42FCE61B02C5}" dt="2022-05-16T15:50:16.943" v="1" actId="207"/>
      <pc:docMkLst>
        <pc:docMk/>
      </pc:docMkLst>
      <pc:sldChg chg="modSp mod">
        <pc:chgData name="Laura" userId="b999439b-5053-4199-b1ca-3fddd528fb68" providerId="ADAL" clId="{A91A4738-B6F3-47CD-83C8-42FCE61B02C5}" dt="2022-05-16T15:50:16.943" v="1" actId="207"/>
        <pc:sldMkLst>
          <pc:docMk/>
          <pc:sldMk cId="2009582760" sldId="337"/>
        </pc:sldMkLst>
        <pc:spChg chg="mod">
          <ac:chgData name="Laura" userId="b999439b-5053-4199-b1ca-3fddd528fb68" providerId="ADAL" clId="{A91A4738-B6F3-47CD-83C8-42FCE61B02C5}" dt="2022-05-16T15:50:16.943" v="1" actId="207"/>
          <ac:spMkLst>
            <pc:docMk/>
            <pc:sldMk cId="2009582760" sldId="337"/>
            <ac:spMk id="7" creationId="{C6397E85-16EE-4E0A-AE96-8A4B11D1EE9E}"/>
          </ac:spMkLst>
        </pc:spChg>
      </pc:sldChg>
    </pc:docChg>
  </pc:docChgLst>
  <pc:docChgLst>
    <pc:chgData name="Laura" userId="b999439b-5053-4199-b1ca-3fddd528fb68" providerId="ADAL" clId="{138AFF24-F0B5-4A1E-9895-F1F2D8752735}"/>
    <pc:docChg chg="undo custSel addSld delSld modSld">
      <pc:chgData name="Laura" userId="b999439b-5053-4199-b1ca-3fddd528fb68" providerId="ADAL" clId="{138AFF24-F0B5-4A1E-9895-F1F2D8752735}" dt="2022-05-13T20:05:07.604" v="154" actId="2696"/>
      <pc:docMkLst>
        <pc:docMk/>
      </pc:docMkLst>
      <pc:sldChg chg="addSp delSp modSp mod modNotesTx">
        <pc:chgData name="Laura" userId="b999439b-5053-4199-b1ca-3fddd528fb68" providerId="ADAL" clId="{138AFF24-F0B5-4A1E-9895-F1F2D8752735}" dt="2022-05-13T19:39:37.425" v="147" actId="20577"/>
        <pc:sldMkLst>
          <pc:docMk/>
          <pc:sldMk cId="4211566844" sldId="334"/>
        </pc:sldMkLst>
        <pc:graphicFrameChg chg="mod modGraphic">
          <ac:chgData name="Laura" userId="b999439b-5053-4199-b1ca-3fddd528fb68" providerId="ADAL" clId="{138AFF24-F0B5-4A1E-9895-F1F2D8752735}" dt="2022-05-13T19:34:03.874" v="38" actId="108"/>
          <ac:graphicFrameMkLst>
            <pc:docMk/>
            <pc:sldMk cId="4211566844" sldId="334"/>
            <ac:graphicFrameMk id="11" creationId="{983B7240-B91D-4C78-929F-C9CA1AD3424E}"/>
          </ac:graphicFrameMkLst>
        </pc:graphicFrameChg>
        <pc:graphicFrameChg chg="add mod">
          <ac:chgData name="Laura" userId="b999439b-5053-4199-b1ca-3fddd528fb68" providerId="ADAL" clId="{138AFF24-F0B5-4A1E-9895-F1F2D8752735}" dt="2022-05-13T19:38:27.793" v="82" actId="1076"/>
          <ac:graphicFrameMkLst>
            <pc:docMk/>
            <pc:sldMk cId="4211566844" sldId="334"/>
            <ac:graphicFrameMk id="12" creationId="{5A6741E0-5B59-4F4F-B265-782C8CFD2648}"/>
          </ac:graphicFrameMkLst>
        </pc:graphicFrameChg>
        <pc:graphicFrameChg chg="add del mod">
          <ac:chgData name="Laura" userId="b999439b-5053-4199-b1ca-3fddd528fb68" providerId="ADAL" clId="{138AFF24-F0B5-4A1E-9895-F1F2D8752735}" dt="2022-05-13T19:38:19.978" v="78" actId="478"/>
          <ac:graphicFrameMkLst>
            <pc:docMk/>
            <pc:sldMk cId="4211566844" sldId="334"/>
            <ac:graphicFrameMk id="26" creationId="{2191DFA7-39E0-4A5A-AA54-92EB49133F12}"/>
          </ac:graphicFrameMkLst>
        </pc:graphicFrameChg>
        <pc:picChg chg="mod">
          <ac:chgData name="Laura" userId="b999439b-5053-4199-b1ca-3fddd528fb68" providerId="ADAL" clId="{138AFF24-F0B5-4A1E-9895-F1F2D8752735}" dt="2022-05-13T19:06:41.813" v="0" actId="1076"/>
          <ac:picMkLst>
            <pc:docMk/>
            <pc:sldMk cId="4211566844" sldId="334"/>
            <ac:picMk id="33" creationId="{A1329F0A-E5AB-4651-B290-48F37E95C3C6}"/>
          </ac:picMkLst>
        </pc:picChg>
      </pc:sldChg>
      <pc:sldChg chg="del">
        <pc:chgData name="Laura" userId="b999439b-5053-4199-b1ca-3fddd528fb68" providerId="ADAL" clId="{138AFF24-F0B5-4A1E-9895-F1F2D8752735}" dt="2022-05-13T20:05:07.604" v="154" actId="2696"/>
        <pc:sldMkLst>
          <pc:docMk/>
          <pc:sldMk cId="3301439612" sldId="336"/>
        </pc:sldMkLst>
      </pc:sldChg>
      <pc:sldChg chg="delSp modSp add mod">
        <pc:chgData name="Laura" userId="b999439b-5053-4199-b1ca-3fddd528fb68" providerId="ADAL" clId="{138AFF24-F0B5-4A1E-9895-F1F2D8752735}" dt="2022-05-13T20:04:28.600" v="153" actId="207"/>
        <pc:sldMkLst>
          <pc:docMk/>
          <pc:sldMk cId="2009582760" sldId="337"/>
        </pc:sldMkLst>
        <pc:spChg chg="del mod">
          <ac:chgData name="Laura" userId="b999439b-5053-4199-b1ca-3fddd528fb68" providerId="ADAL" clId="{138AFF24-F0B5-4A1E-9895-F1F2D8752735}" dt="2022-05-13T20:04:23.176" v="151" actId="478"/>
          <ac:spMkLst>
            <pc:docMk/>
            <pc:sldMk cId="2009582760" sldId="337"/>
            <ac:spMk id="5" creationId="{1257C5BF-B27B-44AF-9259-8AA0453AF0C6}"/>
          </ac:spMkLst>
        </pc:spChg>
        <pc:spChg chg="del">
          <ac:chgData name="Laura" userId="b999439b-5053-4199-b1ca-3fddd528fb68" providerId="ADAL" clId="{138AFF24-F0B5-4A1E-9895-F1F2D8752735}" dt="2022-05-13T20:04:22.298" v="149" actId="478"/>
          <ac:spMkLst>
            <pc:docMk/>
            <pc:sldMk cId="2009582760" sldId="337"/>
            <ac:spMk id="6" creationId="{197F4C58-8628-4326-8585-74F999075D3C}"/>
          </ac:spMkLst>
        </pc:spChg>
        <pc:spChg chg="mod">
          <ac:chgData name="Laura" userId="b999439b-5053-4199-b1ca-3fddd528fb68" providerId="ADAL" clId="{138AFF24-F0B5-4A1E-9895-F1F2D8752735}" dt="2022-05-13T20:04:28.600" v="153" actId="207"/>
          <ac:spMkLst>
            <pc:docMk/>
            <pc:sldMk cId="2009582760" sldId="337"/>
            <ac:spMk id="7" creationId="{C6397E85-16EE-4E0A-AE96-8A4B11D1EE9E}"/>
          </ac:spMkLst>
        </pc:spChg>
        <pc:picChg chg="del">
          <ac:chgData name="Laura" userId="b999439b-5053-4199-b1ca-3fddd528fb68" providerId="ADAL" clId="{138AFF24-F0B5-4A1E-9895-F1F2D8752735}" dt="2022-05-13T20:04:24.697" v="152" actId="478"/>
          <ac:picMkLst>
            <pc:docMk/>
            <pc:sldMk cId="2009582760" sldId="337"/>
            <ac:picMk id="8" creationId="{EAD92BFE-3111-4148-8E98-5897DC1D47BC}"/>
          </ac:picMkLst>
        </pc:picChg>
      </pc:sldChg>
    </pc:docChg>
  </pc:docChgLst>
  <pc:docChgLst>
    <pc:chgData name="Jhonger David" userId="2eef8be0-334f-401a-a0bb-c32fd951e012" providerId="ADAL" clId="{03B9E21D-C88D-4B28-9B93-A3950EFC9D2F}"/>
    <pc:docChg chg="modSld">
      <pc:chgData name="Jhonger David" userId="2eef8be0-334f-401a-a0bb-c32fd951e012" providerId="ADAL" clId="{03B9E21D-C88D-4B28-9B93-A3950EFC9D2F}" dt="2022-05-16T15:52:27.924" v="39" actId="20577"/>
      <pc:docMkLst>
        <pc:docMk/>
      </pc:docMkLst>
      <pc:sldChg chg="modSp mod">
        <pc:chgData name="Jhonger David" userId="2eef8be0-334f-401a-a0bb-c32fd951e012" providerId="ADAL" clId="{03B9E21D-C88D-4B28-9B93-A3950EFC9D2F}" dt="2022-05-16T15:50:45.253" v="22" actId="1076"/>
        <pc:sldMkLst>
          <pc:docMk/>
          <pc:sldMk cId="3268638912" sldId="331"/>
        </pc:sldMkLst>
        <pc:spChg chg="mod">
          <ac:chgData name="Jhonger David" userId="2eef8be0-334f-401a-a0bb-c32fd951e012" providerId="ADAL" clId="{03B9E21D-C88D-4B28-9B93-A3950EFC9D2F}" dt="2022-05-16T15:50:45.253" v="22" actId="1076"/>
          <ac:spMkLst>
            <pc:docMk/>
            <pc:sldMk cId="3268638912" sldId="331"/>
            <ac:spMk id="16" creationId="{F785E164-12B4-8949-BD53-989FCB4CFF48}"/>
          </ac:spMkLst>
        </pc:spChg>
      </pc:sldChg>
      <pc:sldChg chg="modSp mod">
        <pc:chgData name="Jhonger David" userId="2eef8be0-334f-401a-a0bb-c32fd951e012" providerId="ADAL" clId="{03B9E21D-C88D-4B28-9B93-A3950EFC9D2F}" dt="2022-05-16T15:51:48.557" v="35" actId="14100"/>
        <pc:sldMkLst>
          <pc:docMk/>
          <pc:sldMk cId="1502500668" sldId="332"/>
        </pc:sldMkLst>
        <pc:spChg chg="mod">
          <ac:chgData name="Jhonger David" userId="2eef8be0-334f-401a-a0bb-c32fd951e012" providerId="ADAL" clId="{03B9E21D-C88D-4B28-9B93-A3950EFC9D2F}" dt="2022-05-16T15:51:48.557" v="35" actId="14100"/>
          <ac:spMkLst>
            <pc:docMk/>
            <pc:sldMk cId="1502500668" sldId="332"/>
            <ac:spMk id="16" creationId="{F785E164-12B4-8949-BD53-989FCB4CFF48}"/>
          </ac:spMkLst>
        </pc:spChg>
      </pc:sldChg>
      <pc:sldChg chg="modSp mod">
        <pc:chgData name="Jhonger David" userId="2eef8be0-334f-401a-a0bb-c32fd951e012" providerId="ADAL" clId="{03B9E21D-C88D-4B28-9B93-A3950EFC9D2F}" dt="2022-05-16T15:52:27.924" v="39" actId="20577"/>
        <pc:sldMkLst>
          <pc:docMk/>
          <pc:sldMk cId="4211566844" sldId="334"/>
        </pc:sldMkLst>
        <pc:spChg chg="mod">
          <ac:chgData name="Jhonger David" userId="2eef8be0-334f-401a-a0bb-c32fd951e012" providerId="ADAL" clId="{03B9E21D-C88D-4B28-9B93-A3950EFC9D2F}" dt="2022-05-16T15:52:27.924" v="39" actId="20577"/>
          <ac:spMkLst>
            <pc:docMk/>
            <pc:sldMk cId="4211566844" sldId="334"/>
            <ac:spMk id="16" creationId="{F785E164-12B4-8949-BD53-989FCB4CFF48}"/>
          </ac:spMkLst>
        </pc:spChg>
      </pc:sldChg>
      <pc:sldChg chg="modSp mod">
        <pc:chgData name="Jhonger David" userId="2eef8be0-334f-401a-a0bb-c32fd951e012" providerId="ADAL" clId="{03B9E21D-C88D-4B28-9B93-A3950EFC9D2F}" dt="2022-05-16T15:52:10.299" v="37" actId="1076"/>
        <pc:sldMkLst>
          <pc:docMk/>
          <pc:sldMk cId="2662432340" sldId="335"/>
        </pc:sldMkLst>
        <pc:spChg chg="mod">
          <ac:chgData name="Jhonger David" userId="2eef8be0-334f-401a-a0bb-c32fd951e012" providerId="ADAL" clId="{03B9E21D-C88D-4B28-9B93-A3950EFC9D2F}" dt="2022-05-16T15:52:10.299" v="37" actId="1076"/>
          <ac:spMkLst>
            <pc:docMk/>
            <pc:sldMk cId="2662432340" sldId="335"/>
            <ac:spMk id="3" creationId="{2D9DA206-7452-4C3A-8C56-33693067037E}"/>
          </ac:spMkLst>
        </pc:spChg>
      </pc:sldChg>
      <pc:sldChg chg="modSp mod">
        <pc:chgData name="Jhonger David" userId="2eef8be0-334f-401a-a0bb-c32fd951e012" providerId="ADAL" clId="{03B9E21D-C88D-4B28-9B93-A3950EFC9D2F}" dt="2022-05-16T15:50:29.153" v="4" actId="14100"/>
        <pc:sldMkLst>
          <pc:docMk/>
          <pc:sldMk cId="2009582760" sldId="337"/>
        </pc:sldMkLst>
        <pc:spChg chg="mod">
          <ac:chgData name="Jhonger David" userId="2eef8be0-334f-401a-a0bb-c32fd951e012" providerId="ADAL" clId="{03B9E21D-C88D-4B28-9B93-A3950EFC9D2F}" dt="2022-05-16T15:50:29.153" v="4" actId="14100"/>
          <ac:spMkLst>
            <pc:docMk/>
            <pc:sldMk cId="2009582760" sldId="337"/>
            <ac:spMk id="7" creationId="{C6397E85-16EE-4E0A-AE96-8A4B11D1EE9E}"/>
          </ac:spMkLst>
        </pc:spChg>
      </pc:sldChg>
    </pc:docChg>
  </pc:docChgLst>
  <pc:docChgLst>
    <pc:chgData name="Laura Naranjo Rincon" userId="b999439b-5053-4199-b1ca-3fddd528fb68" providerId="ADAL" clId="{138AFF24-F0B5-4A1E-9895-F1F2D8752735}"/>
    <pc:docChg chg="undo redo custSel addSld delSld modSld sldOrd">
      <pc:chgData name="Laura Naranjo Rincon" userId="b999439b-5053-4199-b1ca-3fddd528fb68" providerId="ADAL" clId="{138AFF24-F0B5-4A1E-9895-F1F2D8752735}" dt="2022-05-13T20:32:57.181" v="2620" actId="478"/>
      <pc:docMkLst>
        <pc:docMk/>
      </pc:docMkLst>
      <pc:sldChg chg="del">
        <pc:chgData name="Laura Naranjo Rincon" userId="b999439b-5053-4199-b1ca-3fddd528fb68" providerId="ADAL" clId="{138AFF24-F0B5-4A1E-9895-F1F2D8752735}" dt="2022-05-13T14:59:23.698" v="2592" actId="47"/>
        <pc:sldMkLst>
          <pc:docMk/>
          <pc:sldMk cId="2007732037" sldId="319"/>
        </pc:sldMkLst>
      </pc:sldChg>
      <pc:sldChg chg="addSp delSp modSp mod ord">
        <pc:chgData name="Laura Naranjo Rincon" userId="b999439b-5053-4199-b1ca-3fddd528fb68" providerId="ADAL" clId="{138AFF24-F0B5-4A1E-9895-F1F2D8752735}" dt="2022-05-13T14:46:37.822" v="2413"/>
        <pc:sldMkLst>
          <pc:docMk/>
          <pc:sldMk cId="3268638912" sldId="331"/>
        </pc:sldMkLst>
        <pc:spChg chg="mod">
          <ac:chgData name="Laura Naranjo Rincon" userId="b999439b-5053-4199-b1ca-3fddd528fb68" providerId="ADAL" clId="{138AFF24-F0B5-4A1E-9895-F1F2D8752735}" dt="2022-05-13T14:07:43.237" v="1958" actId="1035"/>
          <ac:spMkLst>
            <pc:docMk/>
            <pc:sldMk cId="3268638912" sldId="331"/>
            <ac:spMk id="2" creationId="{A60CF9FD-C69F-4155-B2AE-67774D6788FB}"/>
          </ac:spMkLst>
        </pc:spChg>
        <pc:spChg chg="mod">
          <ac:chgData name="Laura Naranjo Rincon" userId="b999439b-5053-4199-b1ca-3fddd528fb68" providerId="ADAL" clId="{138AFF24-F0B5-4A1E-9895-F1F2D8752735}" dt="2022-05-13T14:07:33.812" v="1935" actId="1076"/>
          <ac:spMkLst>
            <pc:docMk/>
            <pc:sldMk cId="3268638912" sldId="331"/>
            <ac:spMk id="16" creationId="{F785E164-12B4-8949-BD53-989FCB4CFF48}"/>
          </ac:spMkLst>
        </pc:spChg>
        <pc:spChg chg="mod">
          <ac:chgData name="Laura Naranjo Rincon" userId="b999439b-5053-4199-b1ca-3fddd528fb68" providerId="ADAL" clId="{138AFF24-F0B5-4A1E-9895-F1F2D8752735}" dt="2022-05-13T14:07:43.237" v="1958" actId="1035"/>
          <ac:spMkLst>
            <pc:docMk/>
            <pc:sldMk cId="3268638912" sldId="331"/>
            <ac:spMk id="31" creationId="{CB47800F-75C5-6846-9ABD-160577CAED0A}"/>
          </ac:spMkLst>
        </pc:spChg>
        <pc:spChg chg="add del mod">
          <ac:chgData name="Laura Naranjo Rincon" userId="b999439b-5053-4199-b1ca-3fddd528fb68" providerId="ADAL" clId="{138AFF24-F0B5-4A1E-9895-F1F2D8752735}" dt="2022-05-13T14:07:43.237" v="1958" actId="1035"/>
          <ac:spMkLst>
            <pc:docMk/>
            <pc:sldMk cId="3268638912" sldId="331"/>
            <ac:spMk id="32" creationId="{75A644D2-613E-480E-926D-D69629A626A5}"/>
          </ac:spMkLst>
        </pc:spChg>
        <pc:spChg chg="add mod">
          <ac:chgData name="Laura Naranjo Rincon" userId="b999439b-5053-4199-b1ca-3fddd528fb68" providerId="ADAL" clId="{138AFF24-F0B5-4A1E-9895-F1F2D8752735}" dt="2022-05-13T14:07:43.237" v="1958" actId="1035"/>
          <ac:spMkLst>
            <pc:docMk/>
            <pc:sldMk cId="3268638912" sldId="331"/>
            <ac:spMk id="34" creationId="{866E0929-60F3-4060-9B48-1E6F3E5F2AE3}"/>
          </ac:spMkLst>
        </pc:spChg>
        <pc:spChg chg="add mod">
          <ac:chgData name="Laura Naranjo Rincon" userId="b999439b-5053-4199-b1ca-3fddd528fb68" providerId="ADAL" clId="{138AFF24-F0B5-4A1E-9895-F1F2D8752735}" dt="2022-05-13T14:07:43.237" v="1958" actId="1035"/>
          <ac:spMkLst>
            <pc:docMk/>
            <pc:sldMk cId="3268638912" sldId="331"/>
            <ac:spMk id="35" creationId="{B44DDD8D-B735-4A11-B62F-112065A59B3C}"/>
          </ac:spMkLst>
        </pc:spChg>
        <pc:spChg chg="add mod">
          <ac:chgData name="Laura Naranjo Rincon" userId="b999439b-5053-4199-b1ca-3fddd528fb68" providerId="ADAL" clId="{138AFF24-F0B5-4A1E-9895-F1F2D8752735}" dt="2022-05-13T14:07:43.237" v="1958" actId="1035"/>
          <ac:spMkLst>
            <pc:docMk/>
            <pc:sldMk cId="3268638912" sldId="331"/>
            <ac:spMk id="36" creationId="{63C52AFA-445A-4EBD-81E1-32675F846481}"/>
          </ac:spMkLst>
        </pc:spChg>
        <pc:spChg chg="add mod">
          <ac:chgData name="Laura Naranjo Rincon" userId="b999439b-5053-4199-b1ca-3fddd528fb68" providerId="ADAL" clId="{138AFF24-F0B5-4A1E-9895-F1F2D8752735}" dt="2022-05-13T14:07:43.237" v="1958" actId="1035"/>
          <ac:spMkLst>
            <pc:docMk/>
            <pc:sldMk cId="3268638912" sldId="331"/>
            <ac:spMk id="37" creationId="{F616AECA-7D13-4739-A48C-E136E1C77A36}"/>
          </ac:spMkLst>
        </pc:spChg>
        <pc:spChg chg="add del mod">
          <ac:chgData name="Laura Naranjo Rincon" userId="b999439b-5053-4199-b1ca-3fddd528fb68" providerId="ADAL" clId="{138AFF24-F0B5-4A1E-9895-F1F2D8752735}" dt="2022-05-13T14:07:43.237" v="1958" actId="1035"/>
          <ac:spMkLst>
            <pc:docMk/>
            <pc:sldMk cId="3268638912" sldId="331"/>
            <ac:spMk id="38" creationId="{FE462E3A-BC08-4AA1-ABEB-69131A740D81}"/>
          </ac:spMkLst>
        </pc:spChg>
        <pc:spChg chg="add mod ord">
          <ac:chgData name="Laura Naranjo Rincon" userId="b999439b-5053-4199-b1ca-3fddd528fb68" providerId="ADAL" clId="{138AFF24-F0B5-4A1E-9895-F1F2D8752735}" dt="2022-05-13T14:07:30.269" v="1934" actId="14100"/>
          <ac:spMkLst>
            <pc:docMk/>
            <pc:sldMk cId="3268638912" sldId="331"/>
            <ac:spMk id="40" creationId="{6725ECA8-B6AE-4B9F-A53A-C921C27E34EE}"/>
          </ac:spMkLst>
        </pc:spChg>
        <pc:spChg chg="del mod">
          <ac:chgData name="Laura Naranjo Rincon" userId="b999439b-5053-4199-b1ca-3fddd528fb68" providerId="ADAL" clId="{138AFF24-F0B5-4A1E-9895-F1F2D8752735}" dt="2022-05-12T21:27:36.453" v="383" actId="478"/>
          <ac:spMkLst>
            <pc:docMk/>
            <pc:sldMk cId="3268638912" sldId="331"/>
            <ac:spMk id="85" creationId="{1599D46B-A50A-459C-936C-5F61C9E8B78B}"/>
          </ac:spMkLst>
        </pc:spChg>
        <pc:grpChg chg="del">
          <ac:chgData name="Laura Naranjo Rincon" userId="b999439b-5053-4199-b1ca-3fddd528fb68" providerId="ADAL" clId="{138AFF24-F0B5-4A1E-9895-F1F2D8752735}" dt="2022-05-12T21:02:14.905" v="1" actId="478"/>
          <ac:grpSpMkLst>
            <pc:docMk/>
            <pc:sldMk cId="3268638912" sldId="331"/>
            <ac:grpSpMk id="53" creationId="{76B0F9A9-1168-4326-BD4D-EE3A0113BFFC}"/>
          </ac:grpSpMkLst>
        </pc:grpChg>
        <pc:grpChg chg="del">
          <ac:chgData name="Laura Naranjo Rincon" userId="b999439b-5053-4199-b1ca-3fddd528fb68" providerId="ADAL" clId="{138AFF24-F0B5-4A1E-9895-F1F2D8752735}" dt="2022-05-12T21:02:20.783" v="3" actId="478"/>
          <ac:grpSpMkLst>
            <pc:docMk/>
            <pc:sldMk cId="3268638912" sldId="331"/>
            <ac:grpSpMk id="56" creationId="{EAEC3D81-3942-4923-95BD-89BEAB1A9F61}"/>
          </ac:grpSpMkLst>
        </pc:grpChg>
        <pc:grpChg chg="del">
          <ac:chgData name="Laura Naranjo Rincon" userId="b999439b-5053-4199-b1ca-3fddd528fb68" providerId="ADAL" clId="{138AFF24-F0B5-4A1E-9895-F1F2D8752735}" dt="2022-05-12T21:04:57.755" v="11" actId="478"/>
          <ac:grpSpMkLst>
            <pc:docMk/>
            <pc:sldMk cId="3268638912" sldId="331"/>
            <ac:grpSpMk id="59" creationId="{BE21F691-A6A0-4AFB-B1E5-FD28B08E4DFD}"/>
          </ac:grpSpMkLst>
        </pc:grpChg>
        <pc:grpChg chg="del">
          <ac:chgData name="Laura Naranjo Rincon" userId="b999439b-5053-4199-b1ca-3fddd528fb68" providerId="ADAL" clId="{138AFF24-F0B5-4A1E-9895-F1F2D8752735}" dt="2022-05-12T21:05:01.618" v="13" actId="478"/>
          <ac:grpSpMkLst>
            <pc:docMk/>
            <pc:sldMk cId="3268638912" sldId="331"/>
            <ac:grpSpMk id="62" creationId="{7A020E5D-A724-48DA-8C5E-A5151E0295B1}"/>
          </ac:grpSpMkLst>
        </pc:grpChg>
        <pc:grpChg chg="del">
          <ac:chgData name="Laura Naranjo Rincon" userId="b999439b-5053-4199-b1ca-3fddd528fb68" providerId="ADAL" clId="{138AFF24-F0B5-4A1E-9895-F1F2D8752735}" dt="2022-05-12T21:02:16.912" v="2" actId="478"/>
          <ac:grpSpMkLst>
            <pc:docMk/>
            <pc:sldMk cId="3268638912" sldId="331"/>
            <ac:grpSpMk id="65" creationId="{59B24078-7CDC-4311-9275-3F30AC83B89A}"/>
          </ac:grpSpMkLst>
        </pc:grpChg>
        <pc:grpChg chg="del">
          <ac:chgData name="Laura Naranjo Rincon" userId="b999439b-5053-4199-b1ca-3fddd528fb68" providerId="ADAL" clId="{138AFF24-F0B5-4A1E-9895-F1F2D8752735}" dt="2022-05-12T21:05:09.424" v="17" actId="478"/>
          <ac:grpSpMkLst>
            <pc:docMk/>
            <pc:sldMk cId="3268638912" sldId="331"/>
            <ac:grpSpMk id="68" creationId="{5981A54A-3A00-4849-B52E-250D0F6F6D1E}"/>
          </ac:grpSpMkLst>
        </pc:grpChg>
        <pc:graphicFrameChg chg="add del mod">
          <ac:chgData name="Laura Naranjo Rincon" userId="b999439b-5053-4199-b1ca-3fddd528fb68" providerId="ADAL" clId="{138AFF24-F0B5-4A1E-9895-F1F2D8752735}" dt="2022-05-12T21:17:19.013" v="144" actId="478"/>
          <ac:graphicFrameMkLst>
            <pc:docMk/>
            <pc:sldMk cId="3268638912" sldId="331"/>
            <ac:graphicFrameMk id="39" creationId="{666F42B9-F1EF-433D-821E-D3155909051C}"/>
          </ac:graphicFrameMkLst>
        </pc:graphicFrameChg>
        <pc:graphicFrameChg chg="add mod modGraphic">
          <ac:chgData name="Laura Naranjo Rincon" userId="b999439b-5053-4199-b1ca-3fddd528fb68" providerId="ADAL" clId="{138AFF24-F0B5-4A1E-9895-F1F2D8752735}" dt="2022-05-13T14:07:43.237" v="1958" actId="1035"/>
          <ac:graphicFrameMkLst>
            <pc:docMk/>
            <pc:sldMk cId="3268638912" sldId="331"/>
            <ac:graphicFrameMk id="41" creationId="{969B65B5-7C43-4139-AC0E-8BD407871A43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07:43.237" v="1958" actId="1035"/>
          <ac:graphicFrameMkLst>
            <pc:docMk/>
            <pc:sldMk cId="3268638912" sldId="331"/>
            <ac:graphicFrameMk id="71" creationId="{C549E50A-EEB2-42B4-88C1-0A022BFE43D8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07:43.237" v="1958" actId="1035"/>
          <ac:graphicFrameMkLst>
            <pc:docMk/>
            <pc:sldMk cId="3268638912" sldId="331"/>
            <ac:graphicFrameMk id="72" creationId="{647DFA30-4BC0-4E73-A88B-D7FDB9D4EA99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07:43.237" v="1958" actId="1035"/>
          <ac:graphicFrameMkLst>
            <pc:docMk/>
            <pc:sldMk cId="3268638912" sldId="331"/>
            <ac:graphicFrameMk id="73" creationId="{05D1E705-095A-4A4A-9D90-CC068AABA725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07:43.237" v="1958" actId="1035"/>
          <ac:graphicFrameMkLst>
            <pc:docMk/>
            <pc:sldMk cId="3268638912" sldId="331"/>
            <ac:graphicFrameMk id="74" creationId="{FC28ED19-1A99-4E30-B65B-BEEDCD34067C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07:43.237" v="1958" actId="1035"/>
          <ac:graphicFrameMkLst>
            <pc:docMk/>
            <pc:sldMk cId="3268638912" sldId="331"/>
            <ac:graphicFrameMk id="75" creationId="{D60E0D57-B6CA-468B-B45E-6D01031A41E7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07:43.237" v="1958" actId="1035"/>
          <ac:graphicFrameMkLst>
            <pc:docMk/>
            <pc:sldMk cId="3268638912" sldId="331"/>
            <ac:graphicFrameMk id="76" creationId="{62B31C00-8A54-4774-A61E-ECA997F56B72}"/>
          </ac:graphicFrameMkLst>
        </pc:graphicFrameChg>
        <pc:graphicFrameChg chg="del mod modGraphic">
          <ac:chgData name="Laura Naranjo Rincon" userId="b999439b-5053-4199-b1ca-3fddd528fb68" providerId="ADAL" clId="{138AFF24-F0B5-4A1E-9895-F1F2D8752735}" dt="2022-05-12T21:31:19.522" v="442" actId="478"/>
          <ac:graphicFrameMkLst>
            <pc:docMk/>
            <pc:sldMk cId="3268638912" sldId="331"/>
            <ac:graphicFrameMk id="84" creationId="{8F424E34-EE5E-4D25-B579-668727850867}"/>
          </ac:graphicFrameMkLst>
        </pc:graphicFrameChg>
        <pc:picChg chg="mod">
          <ac:chgData name="Laura Naranjo Rincon" userId="b999439b-5053-4199-b1ca-3fddd528fb68" providerId="ADAL" clId="{138AFF24-F0B5-4A1E-9895-F1F2D8752735}" dt="2022-05-12T21:33:45.659" v="466" actId="1076"/>
          <ac:picMkLst>
            <pc:docMk/>
            <pc:sldMk cId="3268638912" sldId="331"/>
            <ac:picMk id="33" creationId="{A1329F0A-E5AB-4651-B290-48F37E95C3C6}"/>
          </ac:picMkLst>
        </pc:picChg>
      </pc:sldChg>
      <pc:sldChg chg="addSp delSp modSp mod">
        <pc:chgData name="Laura Naranjo Rincon" userId="b999439b-5053-4199-b1ca-3fddd528fb68" providerId="ADAL" clId="{138AFF24-F0B5-4A1E-9895-F1F2D8752735}" dt="2022-05-13T14:47:42.713" v="2440" actId="1076"/>
        <pc:sldMkLst>
          <pc:docMk/>
          <pc:sldMk cId="1502500668" sldId="332"/>
        </pc:sldMkLst>
        <pc:spChg chg="mod">
          <ac:chgData name="Laura Naranjo Rincon" userId="b999439b-5053-4199-b1ca-3fddd528fb68" providerId="ADAL" clId="{138AFF24-F0B5-4A1E-9895-F1F2D8752735}" dt="2022-05-12T21:47:51.967" v="1729" actId="1038"/>
          <ac:spMkLst>
            <pc:docMk/>
            <pc:sldMk cId="1502500668" sldId="332"/>
            <ac:spMk id="2" creationId="{A60CF9FD-C69F-4155-B2AE-67774D6788FB}"/>
          </ac:spMkLst>
        </pc:spChg>
        <pc:spChg chg="mod">
          <ac:chgData name="Laura Naranjo Rincon" userId="b999439b-5053-4199-b1ca-3fddd528fb68" providerId="ADAL" clId="{138AFF24-F0B5-4A1E-9895-F1F2D8752735}" dt="2022-05-12T21:36:09.239" v="545" actId="207"/>
          <ac:spMkLst>
            <pc:docMk/>
            <pc:sldMk cId="1502500668" sldId="332"/>
            <ac:spMk id="16" creationId="{F785E164-12B4-8949-BD53-989FCB4CFF48}"/>
          </ac:spMkLst>
        </pc:spChg>
        <pc:spChg chg="mod">
          <ac:chgData name="Laura Naranjo Rincon" userId="b999439b-5053-4199-b1ca-3fddd528fb68" providerId="ADAL" clId="{138AFF24-F0B5-4A1E-9895-F1F2D8752735}" dt="2022-05-12T21:46:31.012" v="1613" actId="1038"/>
          <ac:spMkLst>
            <pc:docMk/>
            <pc:sldMk cId="1502500668" sldId="332"/>
            <ac:spMk id="31" creationId="{CB47800F-75C5-6846-9ABD-160577CAED0A}"/>
          </ac:spMkLst>
        </pc:spChg>
        <pc:spChg chg="add mod ord">
          <ac:chgData name="Laura Naranjo Rincon" userId="b999439b-5053-4199-b1ca-3fddd528fb68" providerId="ADAL" clId="{138AFF24-F0B5-4A1E-9895-F1F2D8752735}" dt="2022-05-13T14:08:02.507" v="1961" actId="1076"/>
          <ac:spMkLst>
            <pc:docMk/>
            <pc:sldMk cId="1502500668" sldId="332"/>
            <ac:spMk id="53" creationId="{F7E5E7D1-8216-429B-8C73-D5CCC7E42674}"/>
          </ac:spMkLst>
        </pc:spChg>
        <pc:spChg chg="del mod">
          <ac:chgData name="Laura Naranjo Rincon" userId="b999439b-5053-4199-b1ca-3fddd528fb68" providerId="ADAL" clId="{138AFF24-F0B5-4A1E-9895-F1F2D8752735}" dt="2022-05-12T21:37:42.992" v="548" actId="478"/>
          <ac:spMkLst>
            <pc:docMk/>
            <pc:sldMk cId="1502500668" sldId="332"/>
            <ac:spMk id="54" creationId="{B1F37939-9817-4146-8F17-09D5D5B49E4F}"/>
          </ac:spMkLst>
        </pc:spChg>
        <pc:spChg chg="add mod">
          <ac:chgData name="Laura Naranjo Rincon" userId="b999439b-5053-4199-b1ca-3fddd528fb68" providerId="ADAL" clId="{138AFF24-F0B5-4A1E-9895-F1F2D8752735}" dt="2022-05-12T21:46:31.012" v="1613" actId="1038"/>
          <ac:spMkLst>
            <pc:docMk/>
            <pc:sldMk cId="1502500668" sldId="332"/>
            <ac:spMk id="55" creationId="{A660DA36-AA14-4242-B658-F5048E93D613}"/>
          </ac:spMkLst>
        </pc:spChg>
        <pc:spChg chg="add mod">
          <ac:chgData name="Laura Naranjo Rincon" userId="b999439b-5053-4199-b1ca-3fddd528fb68" providerId="ADAL" clId="{138AFF24-F0B5-4A1E-9895-F1F2D8752735}" dt="2022-05-12T21:46:31.012" v="1613" actId="1038"/>
          <ac:spMkLst>
            <pc:docMk/>
            <pc:sldMk cId="1502500668" sldId="332"/>
            <ac:spMk id="56" creationId="{84BB163E-DB5F-4F12-970A-CB913522BF4C}"/>
          </ac:spMkLst>
        </pc:spChg>
        <pc:spChg chg="del mod">
          <ac:chgData name="Laura Naranjo Rincon" userId="b999439b-5053-4199-b1ca-3fddd528fb68" providerId="ADAL" clId="{138AFF24-F0B5-4A1E-9895-F1F2D8752735}" dt="2022-05-12T21:37:42.992" v="548" actId="478"/>
          <ac:spMkLst>
            <pc:docMk/>
            <pc:sldMk cId="1502500668" sldId="332"/>
            <ac:spMk id="57" creationId="{214C0C28-62B4-486A-8471-EE0D1DD51E9F}"/>
          </ac:spMkLst>
        </pc:spChg>
        <pc:spChg chg="add mod">
          <ac:chgData name="Laura Naranjo Rincon" userId="b999439b-5053-4199-b1ca-3fddd528fb68" providerId="ADAL" clId="{138AFF24-F0B5-4A1E-9895-F1F2D8752735}" dt="2022-05-12T21:46:31.012" v="1613" actId="1038"/>
          <ac:spMkLst>
            <pc:docMk/>
            <pc:sldMk cId="1502500668" sldId="332"/>
            <ac:spMk id="58" creationId="{72059C1D-F8D0-4846-AC8C-44244BF5DCFC}"/>
          </ac:spMkLst>
        </pc:spChg>
        <pc:spChg chg="add mod">
          <ac:chgData name="Laura Naranjo Rincon" userId="b999439b-5053-4199-b1ca-3fddd528fb68" providerId="ADAL" clId="{138AFF24-F0B5-4A1E-9895-F1F2D8752735}" dt="2022-05-12T21:46:31.012" v="1613" actId="1038"/>
          <ac:spMkLst>
            <pc:docMk/>
            <pc:sldMk cId="1502500668" sldId="332"/>
            <ac:spMk id="59" creationId="{84AB5679-A14C-4C7E-9558-4CB8C36CCF7C}"/>
          </ac:spMkLst>
        </pc:spChg>
        <pc:spChg chg="del mod">
          <ac:chgData name="Laura Naranjo Rincon" userId="b999439b-5053-4199-b1ca-3fddd528fb68" providerId="ADAL" clId="{138AFF24-F0B5-4A1E-9895-F1F2D8752735}" dt="2022-05-12T21:37:42.992" v="548" actId="478"/>
          <ac:spMkLst>
            <pc:docMk/>
            <pc:sldMk cId="1502500668" sldId="332"/>
            <ac:spMk id="60" creationId="{FF9B7E6E-D5F7-4AD7-A019-C86BB2D7D055}"/>
          </ac:spMkLst>
        </pc:spChg>
        <pc:spChg chg="add mod">
          <ac:chgData name="Laura Naranjo Rincon" userId="b999439b-5053-4199-b1ca-3fddd528fb68" providerId="ADAL" clId="{138AFF24-F0B5-4A1E-9895-F1F2D8752735}" dt="2022-05-12T21:46:31.012" v="1613" actId="1038"/>
          <ac:spMkLst>
            <pc:docMk/>
            <pc:sldMk cId="1502500668" sldId="332"/>
            <ac:spMk id="61" creationId="{BC550206-0AC6-483E-8237-737AAEDF20E8}"/>
          </ac:spMkLst>
        </pc:spChg>
        <pc:spChg chg="add mod">
          <ac:chgData name="Laura Naranjo Rincon" userId="b999439b-5053-4199-b1ca-3fddd528fb68" providerId="ADAL" clId="{138AFF24-F0B5-4A1E-9895-F1F2D8752735}" dt="2022-05-12T21:46:31.012" v="1613" actId="1038"/>
          <ac:spMkLst>
            <pc:docMk/>
            <pc:sldMk cId="1502500668" sldId="332"/>
            <ac:spMk id="62" creationId="{2C12EE65-DC91-4950-A4CD-07EF8E67A5E4}"/>
          </ac:spMkLst>
        </pc:spChg>
        <pc:spChg chg="del mod">
          <ac:chgData name="Laura Naranjo Rincon" userId="b999439b-5053-4199-b1ca-3fddd528fb68" providerId="ADAL" clId="{138AFF24-F0B5-4A1E-9895-F1F2D8752735}" dt="2022-05-12T21:37:42.992" v="548" actId="478"/>
          <ac:spMkLst>
            <pc:docMk/>
            <pc:sldMk cId="1502500668" sldId="332"/>
            <ac:spMk id="63" creationId="{09474E7E-F651-4F2A-B84F-4F056A511D30}"/>
          </ac:spMkLst>
        </pc:spChg>
        <pc:spChg chg="del mod">
          <ac:chgData name="Laura Naranjo Rincon" userId="b999439b-5053-4199-b1ca-3fddd528fb68" providerId="ADAL" clId="{138AFF24-F0B5-4A1E-9895-F1F2D8752735}" dt="2022-05-12T21:37:42.992" v="548" actId="478"/>
          <ac:spMkLst>
            <pc:docMk/>
            <pc:sldMk cId="1502500668" sldId="332"/>
            <ac:spMk id="66" creationId="{D9D5E3B6-0E4F-4864-8BAF-827D89CCA496}"/>
          </ac:spMkLst>
        </pc:spChg>
        <pc:spChg chg="del mod">
          <ac:chgData name="Laura Naranjo Rincon" userId="b999439b-5053-4199-b1ca-3fddd528fb68" providerId="ADAL" clId="{138AFF24-F0B5-4A1E-9895-F1F2D8752735}" dt="2022-05-12T21:37:42.992" v="548" actId="478"/>
          <ac:spMkLst>
            <pc:docMk/>
            <pc:sldMk cId="1502500668" sldId="332"/>
            <ac:spMk id="69" creationId="{45DFA725-5C20-47D5-A5DE-28E109DE40F5}"/>
          </ac:spMkLst>
        </pc:spChg>
        <pc:spChg chg="del mod">
          <ac:chgData name="Laura Naranjo Rincon" userId="b999439b-5053-4199-b1ca-3fddd528fb68" providerId="ADAL" clId="{138AFF24-F0B5-4A1E-9895-F1F2D8752735}" dt="2022-05-12T21:35:35.574" v="471" actId="478"/>
          <ac:spMkLst>
            <pc:docMk/>
            <pc:sldMk cId="1502500668" sldId="332"/>
            <ac:spMk id="85" creationId="{1599D46B-A50A-459C-936C-5F61C9E8B78B}"/>
          </ac:spMkLst>
        </pc:spChg>
        <pc:graphicFrameChg chg="mod modGraphic">
          <ac:chgData name="Laura Naranjo Rincon" userId="b999439b-5053-4199-b1ca-3fddd528fb68" providerId="ADAL" clId="{138AFF24-F0B5-4A1E-9895-F1F2D8752735}" dt="2022-05-13T14:46:59.306" v="2432" actId="12385"/>
          <ac:graphicFrameMkLst>
            <pc:docMk/>
            <pc:sldMk cId="1502500668" sldId="332"/>
            <ac:graphicFrameMk id="32" creationId="{8EB5B899-BC05-450E-A68E-1A6F7A61BAB1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47:06.563" v="2433" actId="12385"/>
          <ac:graphicFrameMkLst>
            <pc:docMk/>
            <pc:sldMk cId="1502500668" sldId="332"/>
            <ac:graphicFrameMk id="38" creationId="{05A433B9-AC5C-489A-B6DE-30BAC955AABC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47:11.547" v="2434" actId="12385"/>
          <ac:graphicFrameMkLst>
            <pc:docMk/>
            <pc:sldMk cId="1502500668" sldId="332"/>
            <ac:graphicFrameMk id="41" creationId="{EBC500E8-CCC2-419B-B49F-5ED4D9E20873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47:16.674" v="2435" actId="12385"/>
          <ac:graphicFrameMkLst>
            <pc:docMk/>
            <pc:sldMk cId="1502500668" sldId="332"/>
            <ac:graphicFrameMk id="44" creationId="{75D9BAA2-230B-412B-97FB-4665C9157A17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47:22.033" v="2436" actId="12385"/>
          <ac:graphicFrameMkLst>
            <pc:docMk/>
            <pc:sldMk cId="1502500668" sldId="332"/>
            <ac:graphicFrameMk id="47" creationId="{0A9E758C-B025-4DFD-9D81-1976332A6049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47:26.915" v="2437" actId="12385"/>
          <ac:graphicFrameMkLst>
            <pc:docMk/>
            <pc:sldMk cId="1502500668" sldId="332"/>
            <ac:graphicFrameMk id="50" creationId="{C0CC7B35-E23C-45C9-A89A-6E81AFA9CB1C}"/>
          </ac:graphicFrameMkLst>
        </pc:graphicFrameChg>
        <pc:graphicFrameChg chg="mod modGraphic">
          <ac:chgData name="Laura Naranjo Rincon" userId="b999439b-5053-4199-b1ca-3fddd528fb68" providerId="ADAL" clId="{138AFF24-F0B5-4A1E-9895-F1F2D8752735}" dt="2022-05-13T14:47:32.997" v="2438" actId="12385"/>
          <ac:graphicFrameMkLst>
            <pc:docMk/>
            <pc:sldMk cId="1502500668" sldId="332"/>
            <ac:graphicFrameMk id="77" creationId="{94DED204-4BAC-4809-A9A8-54E4EA251BFA}"/>
          </ac:graphicFrameMkLst>
        </pc:graphicFrameChg>
        <pc:picChg chg="mod">
          <ac:chgData name="Laura Naranjo Rincon" userId="b999439b-5053-4199-b1ca-3fddd528fb68" providerId="ADAL" clId="{138AFF24-F0B5-4A1E-9895-F1F2D8752735}" dt="2022-05-13T14:47:42.713" v="2440" actId="1076"/>
          <ac:picMkLst>
            <pc:docMk/>
            <pc:sldMk cId="1502500668" sldId="332"/>
            <ac:picMk id="33" creationId="{A1329F0A-E5AB-4651-B290-48F37E95C3C6}"/>
          </ac:picMkLst>
        </pc:picChg>
        <pc:picChg chg="del mod">
          <ac:chgData name="Laura Naranjo Rincon" userId="b999439b-5053-4199-b1ca-3fddd528fb68" providerId="ADAL" clId="{138AFF24-F0B5-4A1E-9895-F1F2D8752735}" dt="2022-05-12T21:46:39.391" v="1614" actId="478"/>
          <ac:picMkLst>
            <pc:docMk/>
            <pc:sldMk cId="1502500668" sldId="332"/>
            <ac:picMk id="34" creationId="{ECE16698-C3F3-4295-B105-B26D361CDAA3}"/>
          </ac:picMkLst>
        </pc:picChg>
        <pc:picChg chg="del mod">
          <ac:chgData name="Laura Naranjo Rincon" userId="b999439b-5053-4199-b1ca-3fddd528fb68" providerId="ADAL" clId="{138AFF24-F0B5-4A1E-9895-F1F2D8752735}" dt="2022-05-12T21:46:39.391" v="1614" actId="478"/>
          <ac:picMkLst>
            <pc:docMk/>
            <pc:sldMk cId="1502500668" sldId="332"/>
            <ac:picMk id="35" creationId="{4474A43F-8791-459A-8381-5433D205A6C6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36" creationId="{89A5618C-4049-42EC-8489-EF09DCD88641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37" creationId="{3DBD7DCD-16B8-4F70-8C2D-92D9028281F2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39" creationId="{32C85F15-9274-4FD1-A91A-3D45F3A73E80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40" creationId="{E3A12975-C8B5-4E7A-88B8-A17D0DB3F7AF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42" creationId="{8880F714-2F2B-4F29-AFC2-8E16E83AB085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43" creationId="{B6BB47F9-5CC8-4923-8632-20DC87B07134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45" creationId="{82126BD5-F1DC-4B69-8F21-8A722008A3DC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46" creationId="{B80E6720-01A2-49BA-B524-441CD112AB08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48" creationId="{13E05D04-65FA-4858-AF43-981CAAA047A0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49" creationId="{B913FE37-22A3-4B37-B5BB-17B12DCA37EA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51" creationId="{27266394-8175-40D4-86A9-26CA824BFF09}"/>
          </ac:picMkLst>
        </pc:picChg>
        <pc:picChg chg="mod">
          <ac:chgData name="Laura Naranjo Rincon" userId="b999439b-5053-4199-b1ca-3fddd528fb68" providerId="ADAL" clId="{138AFF24-F0B5-4A1E-9895-F1F2D8752735}" dt="2022-05-12T21:46:31.012" v="1613" actId="1038"/>
          <ac:picMkLst>
            <pc:docMk/>
            <pc:sldMk cId="1502500668" sldId="332"/>
            <ac:picMk id="52" creationId="{A9964743-73F6-4239-A422-3550B4EC3EF0}"/>
          </ac:picMkLst>
        </pc:picChg>
        <pc:picChg chg="add mod">
          <ac:chgData name="Laura Naranjo Rincon" userId="b999439b-5053-4199-b1ca-3fddd528fb68" providerId="ADAL" clId="{138AFF24-F0B5-4A1E-9895-F1F2D8752735}" dt="2022-05-12T21:47:51.967" v="1729" actId="1038"/>
          <ac:picMkLst>
            <pc:docMk/>
            <pc:sldMk cId="1502500668" sldId="332"/>
            <ac:picMk id="64" creationId="{76167C6F-6522-41DD-BBF3-6B0CD9324593}"/>
          </ac:picMkLst>
        </pc:picChg>
        <pc:picChg chg="add mod">
          <ac:chgData name="Laura Naranjo Rincon" userId="b999439b-5053-4199-b1ca-3fddd528fb68" providerId="ADAL" clId="{138AFF24-F0B5-4A1E-9895-F1F2D8752735}" dt="2022-05-12T21:47:51.967" v="1729" actId="1038"/>
          <ac:picMkLst>
            <pc:docMk/>
            <pc:sldMk cId="1502500668" sldId="332"/>
            <ac:picMk id="65" creationId="{FE8DA628-AB10-40D8-8768-5CA6E972B5C2}"/>
          </ac:picMkLst>
        </pc:picChg>
      </pc:sldChg>
      <pc:sldChg chg="add del">
        <pc:chgData name="Laura Naranjo Rincon" userId="b999439b-5053-4199-b1ca-3fddd528fb68" providerId="ADAL" clId="{138AFF24-F0B5-4A1E-9895-F1F2D8752735}" dt="2022-05-13T14:44:39.587" v="2400" actId="2696"/>
        <pc:sldMkLst>
          <pc:docMk/>
          <pc:sldMk cId="1665509175" sldId="333"/>
        </pc:sldMkLst>
      </pc:sldChg>
      <pc:sldChg chg="addSp delSp modSp mod modNotesTx">
        <pc:chgData name="Laura Naranjo Rincon" userId="b999439b-5053-4199-b1ca-3fddd528fb68" providerId="ADAL" clId="{138AFF24-F0B5-4A1E-9895-F1F2D8752735}" dt="2022-05-13T20:32:57.181" v="2620" actId="478"/>
        <pc:sldMkLst>
          <pc:docMk/>
          <pc:sldMk cId="4211566844" sldId="334"/>
        </pc:sldMkLst>
        <pc:spChg chg="del mod">
          <ac:chgData name="Laura Naranjo Rincon" userId="b999439b-5053-4199-b1ca-3fddd528fb68" providerId="ADAL" clId="{138AFF24-F0B5-4A1E-9895-F1F2D8752735}" dt="2022-05-13T14:50:00.839" v="2513" actId="478"/>
          <ac:spMkLst>
            <pc:docMk/>
            <pc:sldMk cId="4211566844" sldId="334"/>
            <ac:spMk id="2" creationId="{1C980B66-3D84-446D-AB60-378E68C4C0A9}"/>
          </ac:spMkLst>
        </pc:spChg>
        <pc:spChg chg="add mod ord">
          <ac:chgData name="Laura Naranjo Rincon" userId="b999439b-5053-4199-b1ca-3fddd528fb68" providerId="ADAL" clId="{138AFF24-F0B5-4A1E-9895-F1F2D8752735}" dt="2022-05-13T14:44:49.241" v="2403" actId="167"/>
          <ac:spMkLst>
            <pc:docMk/>
            <pc:sldMk cId="4211566844" sldId="334"/>
            <ac:spMk id="9" creationId="{03393141-DD25-42B4-8518-490B4AE1AF6A}"/>
          </ac:spMkLst>
        </pc:spChg>
        <pc:spChg chg="add mod">
          <ac:chgData name="Laura Naranjo Rincon" userId="b999439b-5053-4199-b1ca-3fddd528fb68" providerId="ADAL" clId="{138AFF24-F0B5-4A1E-9895-F1F2D8752735}" dt="2022-05-13T14:50:08.866" v="2521" actId="1036"/>
          <ac:spMkLst>
            <pc:docMk/>
            <pc:sldMk cId="4211566844" sldId="334"/>
            <ac:spMk id="10" creationId="{100004C8-0427-4113-8CB2-A81664B8B2BD}"/>
          </ac:spMkLst>
        </pc:spChg>
        <pc:spChg chg="mod">
          <ac:chgData name="Laura Naranjo Rincon" userId="b999439b-5053-4199-b1ca-3fddd528fb68" providerId="ADAL" clId="{138AFF24-F0B5-4A1E-9895-F1F2D8752735}" dt="2022-05-13T14:44:55.216" v="2404" actId="207"/>
          <ac:spMkLst>
            <pc:docMk/>
            <pc:sldMk cId="4211566844" sldId="334"/>
            <ac:spMk id="16" creationId="{F785E164-12B4-8949-BD53-989FCB4CFF48}"/>
          </ac:spMkLst>
        </pc:spChg>
        <pc:spChg chg="del mod">
          <ac:chgData name="Laura Naranjo Rincon" userId="b999439b-5053-4199-b1ca-3fddd528fb68" providerId="ADAL" clId="{138AFF24-F0B5-4A1E-9895-F1F2D8752735}" dt="2022-05-13T14:50:00.839" v="2513" actId="478"/>
          <ac:spMkLst>
            <pc:docMk/>
            <pc:sldMk cId="4211566844" sldId="334"/>
            <ac:spMk id="27" creationId="{D64AC261-54E4-4BE1-A3AF-BEFBF597B0A7}"/>
          </ac:spMkLst>
        </pc:spChg>
        <pc:spChg chg="del mod">
          <ac:chgData name="Laura Naranjo Rincon" userId="b999439b-5053-4199-b1ca-3fddd528fb68" providerId="ADAL" clId="{138AFF24-F0B5-4A1E-9895-F1F2D8752735}" dt="2022-05-13T14:50:00.839" v="2513" actId="478"/>
          <ac:spMkLst>
            <pc:docMk/>
            <pc:sldMk cId="4211566844" sldId="334"/>
            <ac:spMk id="29" creationId="{24C67E14-A521-4D05-9812-BA9EEA90712B}"/>
          </ac:spMkLst>
        </pc:spChg>
        <pc:spChg chg="del">
          <ac:chgData name="Laura Naranjo Rincon" userId="b999439b-5053-4199-b1ca-3fddd528fb68" providerId="ADAL" clId="{138AFF24-F0B5-4A1E-9895-F1F2D8752735}" dt="2022-05-13T20:32:57.181" v="2620" actId="478"/>
          <ac:spMkLst>
            <pc:docMk/>
            <pc:sldMk cId="4211566844" sldId="334"/>
            <ac:spMk id="31" creationId="{CB47800F-75C5-6846-9ABD-160577CAED0A}"/>
          </ac:spMkLst>
        </pc:spChg>
        <pc:graphicFrameChg chg="add mod modGraphic">
          <ac:chgData name="Laura Naranjo Rincon" userId="b999439b-5053-4199-b1ca-3fddd528fb68" providerId="ADAL" clId="{138AFF24-F0B5-4A1E-9895-F1F2D8752735}" dt="2022-05-13T20:31:55.075" v="2612" actId="20577"/>
          <ac:graphicFrameMkLst>
            <pc:docMk/>
            <pc:sldMk cId="4211566844" sldId="334"/>
            <ac:graphicFrameMk id="11" creationId="{983B7240-B91D-4C78-929F-C9CA1AD3424E}"/>
          </ac:graphicFrameMkLst>
        </pc:graphicFrameChg>
        <pc:graphicFrameChg chg="del">
          <ac:chgData name="Laura Naranjo Rincon" userId="b999439b-5053-4199-b1ca-3fddd528fb68" providerId="ADAL" clId="{138AFF24-F0B5-4A1E-9895-F1F2D8752735}" dt="2022-05-13T20:30:35.550" v="2593" actId="478"/>
          <ac:graphicFrameMkLst>
            <pc:docMk/>
            <pc:sldMk cId="4211566844" sldId="334"/>
            <ac:graphicFrameMk id="12" creationId="{5A6741E0-5B59-4F4F-B265-782C8CFD2648}"/>
          </ac:graphicFrameMkLst>
        </pc:graphicFrameChg>
        <pc:graphicFrameChg chg="add mod">
          <ac:chgData name="Laura Naranjo Rincon" userId="b999439b-5053-4199-b1ca-3fddd528fb68" providerId="ADAL" clId="{138AFF24-F0B5-4A1E-9895-F1F2D8752735}" dt="2022-05-13T20:32:52.663" v="2619" actId="108"/>
          <ac:graphicFrameMkLst>
            <pc:docMk/>
            <pc:sldMk cId="4211566844" sldId="334"/>
            <ac:graphicFrameMk id="13" creationId="{5A6741E0-5B59-4F4F-B265-782C8CFD2648}"/>
          </ac:graphicFrameMkLst>
        </pc:graphicFrameChg>
        <pc:graphicFrameChg chg="add del mod">
          <ac:chgData name="Laura Naranjo Rincon" userId="b999439b-5053-4199-b1ca-3fddd528fb68" providerId="ADAL" clId="{138AFF24-F0B5-4A1E-9895-F1F2D8752735}" dt="2022-05-13T20:31:13.502" v="2606" actId="478"/>
          <ac:graphicFrameMkLst>
            <pc:docMk/>
            <pc:sldMk cId="4211566844" sldId="334"/>
            <ac:graphicFrameMk id="14" creationId="{5A6741E0-5B59-4F4F-B265-782C8CFD2648}"/>
          </ac:graphicFrameMkLst>
        </pc:graphicFrameChg>
        <pc:graphicFrameChg chg="mod">
          <ac:chgData name="Laura Naranjo Rincon" userId="b999439b-5053-4199-b1ca-3fddd528fb68" providerId="ADAL" clId="{138AFF24-F0B5-4A1E-9895-F1F2D8752735}" dt="2022-05-13T14:45:34.065" v="2407" actId="1076"/>
          <ac:graphicFrameMkLst>
            <pc:docMk/>
            <pc:sldMk cId="4211566844" sldId="334"/>
            <ac:graphicFrameMk id="26" creationId="{2191DFA7-39E0-4A5A-AA54-92EB49133F12}"/>
          </ac:graphicFrameMkLst>
        </pc:graphicFrameChg>
      </pc:sldChg>
      <pc:sldChg chg="del">
        <pc:chgData name="Laura Naranjo Rincon" userId="b999439b-5053-4199-b1ca-3fddd528fb68" providerId="ADAL" clId="{138AFF24-F0B5-4A1E-9895-F1F2D8752735}" dt="2022-05-12T21:04:30.569" v="7" actId="47"/>
        <pc:sldMkLst>
          <pc:docMk/>
          <pc:sldMk cId="1438692449" sldId="335"/>
        </pc:sldMkLst>
      </pc:sldChg>
      <pc:sldChg chg="addSp delSp modSp new mod ord">
        <pc:chgData name="Laura Naranjo Rincon" userId="b999439b-5053-4199-b1ca-3fddd528fb68" providerId="ADAL" clId="{138AFF24-F0B5-4A1E-9895-F1F2D8752735}" dt="2022-05-13T14:46:49.549" v="2431" actId="1036"/>
        <pc:sldMkLst>
          <pc:docMk/>
          <pc:sldMk cId="2662432340" sldId="335"/>
        </pc:sldMkLst>
        <pc:spChg chg="add mod">
          <ac:chgData name="Laura Naranjo Rincon" userId="b999439b-5053-4199-b1ca-3fddd528fb68" providerId="ADAL" clId="{138AFF24-F0B5-4A1E-9895-F1F2D8752735}" dt="2022-05-13T14:08:23.503" v="1962"/>
          <ac:spMkLst>
            <pc:docMk/>
            <pc:sldMk cId="2662432340" sldId="335"/>
            <ac:spMk id="2" creationId="{5B7A2114-E510-4CB1-9024-31D436166A0B}"/>
          </ac:spMkLst>
        </pc:spChg>
        <pc:spChg chg="add mod">
          <ac:chgData name="Laura Naranjo Rincon" userId="b999439b-5053-4199-b1ca-3fddd528fb68" providerId="ADAL" clId="{138AFF24-F0B5-4A1E-9895-F1F2D8752735}" dt="2022-05-13T14:08:40.948" v="1965" actId="1076"/>
          <ac:spMkLst>
            <pc:docMk/>
            <pc:sldMk cId="2662432340" sldId="335"/>
            <ac:spMk id="3" creationId="{2D9DA206-7452-4C3A-8C56-33693067037E}"/>
          </ac:spMkLst>
        </pc:spChg>
        <pc:spChg chg="add del mod">
          <ac:chgData name="Laura Naranjo Rincon" userId="b999439b-5053-4199-b1ca-3fddd528fb68" providerId="ADAL" clId="{138AFF24-F0B5-4A1E-9895-F1F2D8752735}" dt="2022-05-13T14:11:15.275" v="2057" actId="478"/>
          <ac:spMkLst>
            <pc:docMk/>
            <pc:sldMk cId="2662432340" sldId="335"/>
            <ac:spMk id="13" creationId="{2475DF33-497E-43EC-A77F-529C911E7843}"/>
          </ac:spMkLst>
        </pc:spChg>
        <pc:spChg chg="add del mod">
          <ac:chgData name="Laura Naranjo Rincon" userId="b999439b-5053-4199-b1ca-3fddd528fb68" providerId="ADAL" clId="{138AFF24-F0B5-4A1E-9895-F1F2D8752735}" dt="2022-05-13T14:11:14.525" v="2056" actId="478"/>
          <ac:spMkLst>
            <pc:docMk/>
            <pc:sldMk cId="2662432340" sldId="335"/>
            <ac:spMk id="14" creationId="{55A7C2C3-0FF8-4FC8-9BAF-9DA93480418F}"/>
          </ac:spMkLst>
        </pc:spChg>
        <pc:spChg chg="add del mod">
          <ac:chgData name="Laura Naranjo Rincon" userId="b999439b-5053-4199-b1ca-3fddd528fb68" providerId="ADAL" clId="{138AFF24-F0B5-4A1E-9895-F1F2D8752735}" dt="2022-05-13T14:11:12.744" v="2055" actId="478"/>
          <ac:spMkLst>
            <pc:docMk/>
            <pc:sldMk cId="2662432340" sldId="335"/>
            <ac:spMk id="15" creationId="{5C813D86-125D-47B9-9BE3-666AFF4B8A69}"/>
          </ac:spMkLst>
        </pc:spChg>
        <pc:spChg chg="add mod">
          <ac:chgData name="Laura Naranjo Rincon" userId="b999439b-5053-4199-b1ca-3fddd528fb68" providerId="ADAL" clId="{138AFF24-F0B5-4A1E-9895-F1F2D8752735}" dt="2022-05-13T14:46:49.549" v="2431" actId="1036"/>
          <ac:spMkLst>
            <pc:docMk/>
            <pc:sldMk cId="2662432340" sldId="335"/>
            <ac:spMk id="17" creationId="{8A5ADC57-954C-4A68-B786-B5803E8A81DE}"/>
          </ac:spMkLst>
        </pc:spChg>
        <pc:spChg chg="add mod">
          <ac:chgData name="Laura Naranjo Rincon" userId="b999439b-5053-4199-b1ca-3fddd528fb68" providerId="ADAL" clId="{138AFF24-F0B5-4A1E-9895-F1F2D8752735}" dt="2022-05-13T14:46:49.549" v="2431" actId="1036"/>
          <ac:spMkLst>
            <pc:docMk/>
            <pc:sldMk cId="2662432340" sldId="335"/>
            <ac:spMk id="20" creationId="{C3A9CF6E-CD87-4C42-AE44-86FABECB2AD2}"/>
          </ac:spMkLst>
        </pc:spChg>
        <pc:spChg chg="add mod">
          <ac:chgData name="Laura Naranjo Rincon" userId="b999439b-5053-4199-b1ca-3fddd528fb68" providerId="ADAL" clId="{138AFF24-F0B5-4A1E-9895-F1F2D8752735}" dt="2022-05-13T14:46:49.549" v="2431" actId="1036"/>
          <ac:spMkLst>
            <pc:docMk/>
            <pc:sldMk cId="2662432340" sldId="335"/>
            <ac:spMk id="21" creationId="{FD1AB64E-9DAB-4F3A-B156-257CFF048C56}"/>
          </ac:spMkLst>
        </pc:spChg>
        <pc:spChg chg="add mod">
          <ac:chgData name="Laura Naranjo Rincon" userId="b999439b-5053-4199-b1ca-3fddd528fb68" providerId="ADAL" clId="{138AFF24-F0B5-4A1E-9895-F1F2D8752735}" dt="2022-05-13T14:46:49.549" v="2431" actId="1036"/>
          <ac:spMkLst>
            <pc:docMk/>
            <pc:sldMk cId="2662432340" sldId="335"/>
            <ac:spMk id="22" creationId="{D1BC64F3-97A5-40B2-BAA1-F71274BF61BB}"/>
          </ac:spMkLst>
        </pc:spChg>
        <pc:graphicFrameChg chg="add del mod modGraphic">
          <ac:chgData name="Laura Naranjo Rincon" userId="b999439b-5053-4199-b1ca-3fddd528fb68" providerId="ADAL" clId="{138AFF24-F0B5-4A1E-9895-F1F2D8752735}" dt="2022-05-13T14:11:25.582" v="2059" actId="478"/>
          <ac:graphicFrameMkLst>
            <pc:docMk/>
            <pc:sldMk cId="2662432340" sldId="335"/>
            <ac:graphicFrameMk id="6" creationId="{B5E347E8-45B4-416F-B17D-95A9D61FFE28}"/>
          </ac:graphicFrameMkLst>
        </pc:graphicFrameChg>
        <pc:graphicFrameChg chg="add del mod">
          <ac:chgData name="Laura Naranjo Rincon" userId="b999439b-5053-4199-b1ca-3fddd528fb68" providerId="ADAL" clId="{138AFF24-F0B5-4A1E-9895-F1F2D8752735}" dt="2022-05-13T14:11:27.038" v="2060" actId="478"/>
          <ac:graphicFrameMkLst>
            <pc:docMk/>
            <pc:sldMk cId="2662432340" sldId="335"/>
            <ac:graphicFrameMk id="9" creationId="{5D0DA2E8-1DEA-4E11-B8DC-D250FF6CBEAA}"/>
          </ac:graphicFrameMkLst>
        </pc:graphicFrameChg>
        <pc:graphicFrameChg chg="add del mod">
          <ac:chgData name="Laura Naranjo Rincon" userId="b999439b-5053-4199-b1ca-3fddd528fb68" providerId="ADAL" clId="{138AFF24-F0B5-4A1E-9895-F1F2D8752735}" dt="2022-05-13T14:11:29.186" v="2061" actId="478"/>
          <ac:graphicFrameMkLst>
            <pc:docMk/>
            <pc:sldMk cId="2662432340" sldId="335"/>
            <ac:graphicFrameMk id="12" creationId="{888FF508-7DDC-4D1B-AEEE-1688FE3110F4}"/>
          </ac:graphicFrameMkLst>
        </pc:graphicFrameChg>
        <pc:graphicFrameChg chg="add mod modGraphic">
          <ac:chgData name="Laura Naranjo Rincon" userId="b999439b-5053-4199-b1ca-3fddd528fb68" providerId="ADAL" clId="{138AFF24-F0B5-4A1E-9895-F1F2D8752735}" dt="2022-05-13T14:46:49.549" v="2431" actId="1036"/>
          <ac:graphicFrameMkLst>
            <pc:docMk/>
            <pc:sldMk cId="2662432340" sldId="335"/>
            <ac:graphicFrameMk id="16" creationId="{D75EB9F8-C525-49B4-9C52-98E5CEA0DDAC}"/>
          </ac:graphicFrameMkLst>
        </pc:graphicFrameChg>
        <pc:graphicFrameChg chg="add mod modGraphic">
          <ac:chgData name="Laura Naranjo Rincon" userId="b999439b-5053-4199-b1ca-3fddd528fb68" providerId="ADAL" clId="{138AFF24-F0B5-4A1E-9895-F1F2D8752735}" dt="2022-05-13T14:46:49.549" v="2431" actId="1036"/>
          <ac:graphicFrameMkLst>
            <pc:docMk/>
            <pc:sldMk cId="2662432340" sldId="335"/>
            <ac:graphicFrameMk id="18" creationId="{5C6D9EB1-50B1-42E3-BCFD-BFE4C3409375}"/>
          </ac:graphicFrameMkLst>
        </pc:graphicFrameChg>
        <pc:graphicFrameChg chg="add mod modGraphic">
          <ac:chgData name="Laura Naranjo Rincon" userId="b999439b-5053-4199-b1ca-3fddd528fb68" providerId="ADAL" clId="{138AFF24-F0B5-4A1E-9895-F1F2D8752735}" dt="2022-05-13T14:46:49.549" v="2431" actId="1036"/>
          <ac:graphicFrameMkLst>
            <pc:docMk/>
            <pc:sldMk cId="2662432340" sldId="335"/>
            <ac:graphicFrameMk id="19" creationId="{AD01469D-1668-47AC-AF6B-7BBB19D29127}"/>
          </ac:graphicFrameMkLst>
        </pc:graphicFrameChg>
        <pc:picChg chg="add del mod">
          <ac:chgData name="Laura Naranjo Rincon" userId="b999439b-5053-4199-b1ca-3fddd528fb68" providerId="ADAL" clId="{138AFF24-F0B5-4A1E-9895-F1F2D8752735}" dt="2022-05-13T14:09:34.945" v="2053" actId="478"/>
          <ac:picMkLst>
            <pc:docMk/>
            <pc:sldMk cId="2662432340" sldId="335"/>
            <ac:picMk id="4" creationId="{B0BF20BC-48D4-4ED2-8282-3198C76F6486}"/>
          </ac:picMkLst>
        </pc:picChg>
        <pc:picChg chg="add del mod">
          <ac:chgData name="Laura Naranjo Rincon" userId="b999439b-5053-4199-b1ca-3fddd528fb68" providerId="ADAL" clId="{138AFF24-F0B5-4A1E-9895-F1F2D8752735}" dt="2022-05-13T14:09:34.945" v="2053" actId="478"/>
          <ac:picMkLst>
            <pc:docMk/>
            <pc:sldMk cId="2662432340" sldId="335"/>
            <ac:picMk id="5" creationId="{B3963424-2A86-4FC9-9D43-95974BA7596F}"/>
          </ac:picMkLst>
        </pc:picChg>
        <pc:picChg chg="add del mod">
          <ac:chgData name="Laura Naranjo Rincon" userId="b999439b-5053-4199-b1ca-3fddd528fb68" providerId="ADAL" clId="{138AFF24-F0B5-4A1E-9895-F1F2D8752735}" dt="2022-05-13T14:09:30.548" v="2052" actId="478"/>
          <ac:picMkLst>
            <pc:docMk/>
            <pc:sldMk cId="2662432340" sldId="335"/>
            <ac:picMk id="7" creationId="{7BD94253-4C43-4634-88A5-4B067158C1AE}"/>
          </ac:picMkLst>
        </pc:picChg>
        <pc:picChg chg="add del mod">
          <ac:chgData name="Laura Naranjo Rincon" userId="b999439b-5053-4199-b1ca-3fddd528fb68" providerId="ADAL" clId="{138AFF24-F0B5-4A1E-9895-F1F2D8752735}" dt="2022-05-13T14:09:30.548" v="2052" actId="478"/>
          <ac:picMkLst>
            <pc:docMk/>
            <pc:sldMk cId="2662432340" sldId="335"/>
            <ac:picMk id="8" creationId="{BDF67DD6-7EEE-4A3E-8FAB-0E16D3A3411A}"/>
          </ac:picMkLst>
        </pc:picChg>
        <pc:picChg chg="add del mod">
          <ac:chgData name="Laura Naranjo Rincon" userId="b999439b-5053-4199-b1ca-3fddd528fb68" providerId="ADAL" clId="{138AFF24-F0B5-4A1E-9895-F1F2D8752735}" dt="2022-05-13T14:09:30.548" v="2052" actId="478"/>
          <ac:picMkLst>
            <pc:docMk/>
            <pc:sldMk cId="2662432340" sldId="335"/>
            <ac:picMk id="10" creationId="{C35FD0A7-3D4D-4829-BB5E-51D8AF55B800}"/>
          </ac:picMkLst>
        </pc:picChg>
        <pc:picChg chg="add del mod">
          <ac:chgData name="Laura Naranjo Rincon" userId="b999439b-5053-4199-b1ca-3fddd528fb68" providerId="ADAL" clId="{138AFF24-F0B5-4A1E-9895-F1F2D8752735}" dt="2022-05-13T14:09:30.548" v="2052" actId="478"/>
          <ac:picMkLst>
            <pc:docMk/>
            <pc:sldMk cId="2662432340" sldId="335"/>
            <ac:picMk id="11" creationId="{24E04524-E0DB-4E08-BB89-C3855F9B7FD9}"/>
          </ac:picMkLst>
        </pc:picChg>
        <pc:picChg chg="add mod">
          <ac:chgData name="Laura Naranjo Rincon" userId="b999439b-5053-4199-b1ca-3fddd528fb68" providerId="ADAL" clId="{138AFF24-F0B5-4A1E-9895-F1F2D8752735}" dt="2022-05-13T14:40:59.442" v="2393"/>
          <ac:picMkLst>
            <pc:docMk/>
            <pc:sldMk cId="2662432340" sldId="335"/>
            <ac:picMk id="23" creationId="{A5E74FEF-5AAE-4C29-8FAC-659A84319146}"/>
          </ac:picMkLst>
        </pc:picChg>
      </pc:sldChg>
      <pc:sldChg chg="del">
        <pc:chgData name="Laura Naranjo Rincon" userId="b999439b-5053-4199-b1ca-3fddd528fb68" providerId="ADAL" clId="{138AFF24-F0B5-4A1E-9895-F1F2D8752735}" dt="2022-05-12T21:04:29.705" v="6" actId="47"/>
        <pc:sldMkLst>
          <pc:docMk/>
          <pc:sldMk cId="631390254" sldId="336"/>
        </pc:sldMkLst>
      </pc:sldChg>
      <pc:sldChg chg="addSp delSp modSp new mod">
        <pc:chgData name="Laura Naranjo Rincon" userId="b999439b-5053-4199-b1ca-3fddd528fb68" providerId="ADAL" clId="{138AFF24-F0B5-4A1E-9895-F1F2D8752735}" dt="2022-05-13T14:59:20.577" v="2591" actId="1076"/>
        <pc:sldMkLst>
          <pc:docMk/>
          <pc:sldMk cId="3301439612" sldId="336"/>
        </pc:sldMkLst>
        <pc:spChg chg="del">
          <ac:chgData name="Laura Naranjo Rincon" userId="b999439b-5053-4199-b1ca-3fddd528fb68" providerId="ADAL" clId="{138AFF24-F0B5-4A1E-9895-F1F2D8752735}" dt="2022-05-13T14:58:16.926" v="2573" actId="478"/>
          <ac:spMkLst>
            <pc:docMk/>
            <pc:sldMk cId="3301439612" sldId="336"/>
            <ac:spMk id="2" creationId="{66BBE1BB-B872-45CA-8F54-FDB5836B9FA6}"/>
          </ac:spMkLst>
        </pc:spChg>
        <pc:spChg chg="del">
          <ac:chgData name="Laura Naranjo Rincon" userId="b999439b-5053-4199-b1ca-3fddd528fb68" providerId="ADAL" clId="{138AFF24-F0B5-4A1E-9895-F1F2D8752735}" dt="2022-05-13T14:58:18.031" v="2574" actId="478"/>
          <ac:spMkLst>
            <pc:docMk/>
            <pc:sldMk cId="3301439612" sldId="336"/>
            <ac:spMk id="3" creationId="{63E81BC7-59A1-4FE2-8AC9-1A0EF159E034}"/>
          </ac:spMkLst>
        </pc:spChg>
        <pc:spChg chg="add mod">
          <ac:chgData name="Laura Naranjo Rincon" userId="b999439b-5053-4199-b1ca-3fddd528fb68" providerId="ADAL" clId="{138AFF24-F0B5-4A1E-9895-F1F2D8752735}" dt="2022-05-13T14:58:47.073" v="2581" actId="1076"/>
          <ac:spMkLst>
            <pc:docMk/>
            <pc:sldMk cId="3301439612" sldId="336"/>
            <ac:spMk id="5" creationId="{1257C5BF-B27B-44AF-9259-8AA0453AF0C6}"/>
          </ac:spMkLst>
        </pc:spChg>
        <pc:spChg chg="add mod">
          <ac:chgData name="Laura Naranjo Rincon" userId="b999439b-5053-4199-b1ca-3fddd528fb68" providerId="ADAL" clId="{138AFF24-F0B5-4A1E-9895-F1F2D8752735}" dt="2022-05-13T14:59:16.008" v="2589" actId="1076"/>
          <ac:spMkLst>
            <pc:docMk/>
            <pc:sldMk cId="3301439612" sldId="336"/>
            <ac:spMk id="6" creationId="{197F4C58-8628-4326-8585-74F999075D3C}"/>
          </ac:spMkLst>
        </pc:spChg>
        <pc:spChg chg="add mod">
          <ac:chgData name="Laura Naranjo Rincon" userId="b999439b-5053-4199-b1ca-3fddd528fb68" providerId="ADAL" clId="{138AFF24-F0B5-4A1E-9895-F1F2D8752735}" dt="2022-05-13T14:59:17.952" v="2590" actId="1076"/>
          <ac:spMkLst>
            <pc:docMk/>
            <pc:sldMk cId="3301439612" sldId="336"/>
            <ac:spMk id="7" creationId="{C6397E85-16EE-4E0A-AE96-8A4B11D1EE9E}"/>
          </ac:spMkLst>
        </pc:spChg>
        <pc:picChg chg="add mod">
          <ac:chgData name="Laura Naranjo Rincon" userId="b999439b-5053-4199-b1ca-3fddd528fb68" providerId="ADAL" clId="{138AFF24-F0B5-4A1E-9895-F1F2D8752735}" dt="2022-05-13T14:58:32.863" v="2579" actId="14100"/>
          <ac:picMkLst>
            <pc:docMk/>
            <pc:sldMk cId="3301439612" sldId="336"/>
            <ac:picMk id="4" creationId="{F9874BEC-0B0F-40A4-8074-CFAEA7A605EC}"/>
          </ac:picMkLst>
        </pc:picChg>
        <pc:picChg chg="add mod">
          <ac:chgData name="Laura Naranjo Rincon" userId="b999439b-5053-4199-b1ca-3fddd528fb68" providerId="ADAL" clId="{138AFF24-F0B5-4A1E-9895-F1F2D8752735}" dt="2022-05-13T14:59:20.577" v="2591" actId="1076"/>
          <ac:picMkLst>
            <pc:docMk/>
            <pc:sldMk cId="3301439612" sldId="336"/>
            <ac:picMk id="8" creationId="{EAD92BFE-3111-4148-8E98-5897DC1D47B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ancolombia-my.sharepoint.com/personal/lanaranj_bancolombia_com_co2/Documents/Practica/Jhonger/DOW%20JONES/2022-04-30%20Movimientos%202014-2022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Paises!$A$9</c:f>
              <c:strCache>
                <c:ptCount val="1"/>
                <c:pt idx="0">
                  <c:v>Jefe</c:v>
                </c:pt>
              </c:strCache>
            </c:strRef>
          </c:tx>
          <c:spPr>
            <a:solidFill>
              <a:srgbClr val="F5B6CD"/>
            </a:solidFill>
            <a:ln>
              <a:solidFill>
                <a:srgbClr val="F5B6CD"/>
              </a:solidFill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F-4F0C-9820-09911BA504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300" b="0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CIBFont Sans Light" panose="020B0603020202020104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Paises!$B$8:$G$8</c:f>
              <c:strCache>
                <c:ptCount val="6"/>
                <c:pt idx="0">
                  <c:v>Bancolombia</c:v>
                </c:pt>
                <c:pt idx="1">
                  <c:v>Banistmo</c:v>
                </c:pt>
                <c:pt idx="2">
                  <c:v>Bancolombia Panamá</c:v>
                </c:pt>
                <c:pt idx="3">
                  <c:v>Puerto Rico</c:v>
                </c:pt>
                <c:pt idx="4">
                  <c:v>Banco Agrícola</c:v>
                </c:pt>
                <c:pt idx="5">
                  <c:v>BAM</c:v>
                </c:pt>
              </c:strCache>
            </c:strRef>
          </c:cat>
          <c:val>
            <c:numRef>
              <c:f>Paises!$B$9:$G$9</c:f>
              <c:numCache>
                <c:formatCode>0%</c:formatCode>
                <c:ptCount val="6"/>
                <c:pt idx="0">
                  <c:v>1.4723203769140165E-2</c:v>
                </c:pt>
                <c:pt idx="1">
                  <c:v>6.6066066066066062E-2</c:v>
                </c:pt>
                <c:pt idx="2">
                  <c:v>0.16666666666666666</c:v>
                </c:pt>
                <c:pt idx="3">
                  <c:v>0</c:v>
                </c:pt>
                <c:pt idx="4">
                  <c:v>1.8666666666666668E-2</c:v>
                </c:pt>
                <c:pt idx="5">
                  <c:v>6.5776930409914197E-2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1F-4F0C-9820-09911BA50404}"/>
            </c:ext>
          </c:extLst>
        </c:ser>
        <c:ser>
          <c:idx val="1"/>
          <c:order val="1"/>
          <c:tx>
            <c:strRef>
              <c:f>Paises!$A$10</c:f>
              <c:strCache>
                <c:ptCount val="1"/>
                <c:pt idx="0">
                  <c:v>Operativo</c:v>
                </c:pt>
              </c:strCache>
            </c:strRef>
          </c:tx>
          <c:spPr>
            <a:solidFill>
              <a:srgbClr val="9063CD"/>
            </a:solidFill>
            <a:ln>
              <a:solidFill>
                <a:srgbClr val="9063CD"/>
              </a:solidFill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1F-4F0C-9820-09911BA504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300" b="0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CIBFont Sans Light" panose="020B0603020202020104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Paises!$B$8:$G$8</c:f>
              <c:strCache>
                <c:ptCount val="6"/>
                <c:pt idx="0">
                  <c:v>Bancolombia</c:v>
                </c:pt>
                <c:pt idx="1">
                  <c:v>Banistmo</c:v>
                </c:pt>
                <c:pt idx="2">
                  <c:v>Bancolombia Panamá</c:v>
                </c:pt>
                <c:pt idx="3">
                  <c:v>Puerto Rico</c:v>
                </c:pt>
                <c:pt idx="4">
                  <c:v>Banco Agrícola</c:v>
                </c:pt>
                <c:pt idx="5">
                  <c:v>BAM</c:v>
                </c:pt>
              </c:strCache>
            </c:strRef>
          </c:cat>
          <c:val>
            <c:numRef>
              <c:f>Paises!$B$10:$G$10</c:f>
              <c:numCache>
                <c:formatCode>0%</c:formatCode>
                <c:ptCount val="6"/>
                <c:pt idx="0">
                  <c:v>0.30683156654888105</c:v>
                </c:pt>
                <c:pt idx="1">
                  <c:v>0.44744744744744747</c:v>
                </c:pt>
                <c:pt idx="2">
                  <c:v>0.33333333333333331</c:v>
                </c:pt>
                <c:pt idx="3">
                  <c:v>0</c:v>
                </c:pt>
                <c:pt idx="4">
                  <c:v>0.75466666666666671</c:v>
                </c:pt>
                <c:pt idx="5">
                  <c:v>0.71210676835081033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1F-4F0C-9820-09911BA50404}"/>
            </c:ext>
          </c:extLst>
        </c:ser>
        <c:ser>
          <c:idx val="2"/>
          <c:order val="2"/>
          <c:tx>
            <c:strRef>
              <c:f>Paises!$A$11</c:f>
              <c:strCache>
                <c:ptCount val="1"/>
                <c:pt idx="0">
                  <c:v>Profesionales</c:v>
                </c:pt>
              </c:strCache>
            </c:strRef>
          </c:tx>
          <c:spPr>
            <a:solidFill>
              <a:srgbClr val="59CBE8"/>
            </a:solidFill>
            <a:ln>
              <a:solidFill>
                <a:srgbClr val="59CBE8"/>
              </a:solidFill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1F-4F0C-9820-09911BA504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300" b="0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CIBFont Sans Light" panose="020B0603020202020104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Paises!$B$8:$G$8</c:f>
              <c:strCache>
                <c:ptCount val="6"/>
                <c:pt idx="0">
                  <c:v>Bancolombia</c:v>
                </c:pt>
                <c:pt idx="1">
                  <c:v>Banistmo</c:v>
                </c:pt>
                <c:pt idx="2">
                  <c:v>Bancolombia Panamá</c:v>
                </c:pt>
                <c:pt idx="3">
                  <c:v>Puerto Rico</c:v>
                </c:pt>
                <c:pt idx="4">
                  <c:v>Banco Agrícola</c:v>
                </c:pt>
                <c:pt idx="5">
                  <c:v>BAM</c:v>
                </c:pt>
              </c:strCache>
            </c:strRef>
          </c:cat>
          <c:val>
            <c:numRef>
              <c:f>Paises!$B$11:$G$11</c:f>
              <c:numCache>
                <c:formatCode>0%</c:formatCode>
                <c:ptCount val="6"/>
                <c:pt idx="0">
                  <c:v>0.67844522968197885</c:v>
                </c:pt>
                <c:pt idx="1">
                  <c:v>0.48648648648648651</c:v>
                </c:pt>
                <c:pt idx="2">
                  <c:v>0.5</c:v>
                </c:pt>
                <c:pt idx="3">
                  <c:v>0</c:v>
                </c:pt>
                <c:pt idx="4">
                  <c:v>0.22666666666666666</c:v>
                </c:pt>
                <c:pt idx="5">
                  <c:v>0.2221163012392755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1F-4F0C-9820-09911BA504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987712"/>
        <c:axId val="210981888"/>
      </c:barChart>
      <c:catAx>
        <c:axId val="21098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100" b="1" i="0" u="none" strike="noStrike" kern="1200" baseline="0">
                <a:solidFill>
                  <a:srgbClr val="2C2A29"/>
                </a:solidFill>
                <a:latin typeface="CIBFont Serif" panose="020A0603050306020104" pitchFamily="18" charset="77"/>
                <a:ea typeface="+mn-ea"/>
                <a:cs typeface="+mn-cs"/>
              </a:defRPr>
            </a:pPr>
            <a:endParaRPr lang="en-US"/>
          </a:p>
        </c:txPr>
        <c:crossAx val="210981888"/>
        <c:crosses val="autoZero"/>
        <c:auto val="1"/>
        <c:lblAlgn val="ctr"/>
        <c:lblOffset val="100"/>
        <c:noMultiLvlLbl val="0"/>
      </c:catAx>
      <c:valAx>
        <c:axId val="2109818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098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rgbClr val="2C2A29"/>
              </a:solidFill>
              <a:latin typeface="CIBFont Serif" panose="020A0603050306020104" pitchFamily="18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F02E3-2420-4693-AC21-4BD809D7A042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6A713-F251-494D-A2FB-B780ADD0481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8996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/>
              <a:t>FALTA CORREGIR Bancolombia panamá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6A713-F251-494D-A2FB-B780ADD04813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554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7B123-D191-4CF0-9FC3-591CDBE5A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3B1978-A8A5-4640-8123-C69B85912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D8C6EA-90FC-4DD5-B68A-5B4FB064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AC6F2F-28B3-41D8-8B0F-F8083305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F8DF4-CF47-48F1-8AC3-5C192881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647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9A9EF-E04B-4A12-8435-74ECE158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2E0672-5FD6-45FA-900B-DBB159478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9FA254-DEEE-42A9-9C48-009946CC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FB38EC-B20D-44F3-9F7B-A0450EB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5FCBB0-35D8-4B89-AB7C-2502E66D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096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4B38C2-2A40-47E2-8B79-AF1EB1D53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A39C33-6C30-4F51-BADC-53C72B6CC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0F8E4B-2CAE-4BA6-8539-80CD8E21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090895-212D-4273-B4F3-DF91BD001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083409-F4C4-4021-A03C-E8DB034F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601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9DE06DC-5ABB-AD4C-A3E2-D66A51C7B7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47357" y="6128773"/>
            <a:ext cx="1517631" cy="51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8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D66A1-00B0-440A-9906-07C537963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A3ED28-0DE7-4EB3-B592-DEE275F5D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645C04-730F-4ACB-A025-03A17D89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97439D-3AD6-429F-8791-B3FC6703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8506EB-43A2-402D-8205-60228E0C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124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FBB42-256C-4E7F-8EAF-CBDD9C36F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0A37B8-F6E7-46BE-8D16-93A6A5D7C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438954-BE57-4484-80D8-E72E638F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96D4ED-EEB1-4C12-8735-86683F6D4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DB726-A9DF-47A7-A074-5D376BCA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771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C2FB0-3CB2-4C35-B8EE-ED5A1551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E15077-8DD2-4C7E-81F4-7051F9B5C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DCAA2C-BD4C-4D72-8944-76F63D153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9A2D4D-1B33-485D-987A-0F14EF32A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3887C3-C25F-432A-906D-1496AF37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184805-09BD-45EB-9946-D0CDAA83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273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221A3-D421-40FE-AB03-5C4CB9CB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8AEDBD-678B-4728-AF29-E5E323DA9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8B6190-0BA1-4918-BF1E-4F21452F2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ACB29B-454F-4CF7-937D-E817E3EC5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5D4536-5327-4A20-9CF6-835D719BD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096315-4896-4058-9492-F8B88125C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DD754D-B2A7-4371-BCEF-7EE2EE2C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0A502B-2431-4562-8200-7D7E8428F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416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CB4C9-54AA-4EB6-A9DA-21CFC31D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CD73CAD-F451-445E-B339-A40E6D36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81690B-4C71-4710-8585-CF73CA54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19ED42-CA9C-47BB-B12B-B455C7D0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220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BA8BFB-7D54-4EC1-A884-427FBF88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C33954-2B87-4771-8632-274EE454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EFC6DB-7F5F-4830-B316-DEA45405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844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BC361-FE62-4217-B65C-246EA264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80417E-2460-4B6B-8E94-D9E3B150F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10E061-E672-4245-B585-0781CF095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5EE351-CBC5-4405-83A4-5BD03EB7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5859F9-DF62-495B-9EE4-23295900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6F5B12-AB31-4CC7-9EDA-7ABE7873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149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AD9A0-02E8-4230-8ECF-9D6F6137B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662659-F2D2-4092-847D-894384932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32AD93-9E2D-43AA-8CA1-457FCAE0F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5077D4-2A29-4FF4-8484-25E9209A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B10F2D-1D10-4FE0-B43A-E7EDB2382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B00EEF-A729-4875-A5D6-33AF34B0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356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F712B4-1585-44F0-8BF1-49554675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A5FE96-BEEF-4FD9-A542-2027C9AEA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A25045-79FC-4CA9-A755-72F86798D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C97D-7E41-43FB-AD7E-458862469D6E}" type="datetimeFigureOut">
              <a:rPr lang="es-CO" smtClean="0"/>
              <a:t>16/05/2022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FB68EA-8E1E-47DB-A068-06249F552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1A9747-5C8A-4A9A-8909-A23A0F52A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F73F-9F17-4FC8-B95F-471D4A1A96C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95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26" Type="http://schemas.openxmlformats.org/officeDocument/2006/relationships/image" Target="../media/image27.sv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svg"/><Relationship Id="rId20" Type="http://schemas.openxmlformats.org/officeDocument/2006/relationships/image" Target="../media/image21.sv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24" Type="http://schemas.openxmlformats.org/officeDocument/2006/relationships/image" Target="../media/image25.sv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sv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3.svg"/><Relationship Id="rId27" Type="http://schemas.openxmlformats.org/officeDocument/2006/relationships/image" Target="../media/image28.png"/><Relationship Id="rId30" Type="http://schemas.openxmlformats.org/officeDocument/2006/relationships/image" Target="../media/image3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 hombre sentado frente a una pantalla&#10;&#10;Descripción generada automáticamente con confianza media">
            <a:extLst>
              <a:ext uri="{FF2B5EF4-FFF2-40B4-BE49-F238E27FC236}">
                <a16:creationId xmlns:a16="http://schemas.microsoft.com/office/drawing/2014/main" id="{F9874BEC-0B0F-40A4-8074-CFAEA7A605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47" r="61071" b="11686"/>
          <a:stretch/>
        </p:blipFill>
        <p:spPr>
          <a:xfrm>
            <a:off x="7653867" y="0"/>
            <a:ext cx="4538133" cy="690084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6397E85-16EE-4E0A-AE96-8A4B11D1EE9E}"/>
              </a:ext>
            </a:extLst>
          </p:cNvPr>
          <p:cNvSpPr txBox="1"/>
          <p:nvPr/>
        </p:nvSpPr>
        <p:spPr>
          <a:xfrm>
            <a:off x="935647" y="1285875"/>
            <a:ext cx="595092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800">
                <a:latin typeface="Gotham Rounded Bold" pitchFamily="50" charset="0"/>
                <a:cs typeface="Segoe UI Light" panose="020B0502040204020203" pitchFamily="34" charset="0"/>
              </a:rPr>
              <a:t>Ingresos</a:t>
            </a:r>
            <a:r>
              <a:rPr lang="es-CO" sz="6000">
                <a:latin typeface="Gotham Rounded Bold" pitchFamily="50" charset="0"/>
                <a:cs typeface="Segoe UI Light" panose="020B0502040204020203" pitchFamily="34" charset="0"/>
              </a:rPr>
              <a:t> </a:t>
            </a:r>
            <a:r>
              <a:rPr lang="es-CO" sz="6000">
                <a:solidFill>
                  <a:srgbClr val="59CBE8"/>
                </a:solidFill>
                <a:latin typeface="Gotham Rounded Bold" pitchFamily="50" charset="0"/>
                <a:cs typeface="Segoe UI Light" panose="020B0502040204020203" pitchFamily="34" charset="0"/>
              </a:rPr>
              <a:t>Corporativos</a:t>
            </a:r>
          </a:p>
          <a:p>
            <a:pPr algn="ctr"/>
            <a:r>
              <a:rPr lang="es-CO" sz="6000">
                <a:solidFill>
                  <a:srgbClr val="2C2A29"/>
                </a:solidFill>
                <a:latin typeface="Gotham Rounded Bold" pitchFamily="50" charset="0"/>
                <a:cs typeface="Segoe UI Light" panose="020B0502040204020203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00958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ángulo 39">
            <a:extLst>
              <a:ext uri="{FF2B5EF4-FFF2-40B4-BE49-F238E27FC236}">
                <a16:creationId xmlns:a16="http://schemas.microsoft.com/office/drawing/2014/main" id="{6725ECA8-B6AE-4B9F-A53A-C921C27E34EE}"/>
              </a:ext>
            </a:extLst>
          </p:cNvPr>
          <p:cNvSpPr/>
          <p:nvPr/>
        </p:nvSpPr>
        <p:spPr>
          <a:xfrm>
            <a:off x="0" y="-51371"/>
            <a:ext cx="12207415" cy="8848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4492">
              <a:defRPr/>
            </a:pPr>
            <a:endParaRPr lang="es-CO"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Marcador de texto 6">
            <a:extLst>
              <a:ext uri="{FF2B5EF4-FFF2-40B4-BE49-F238E27FC236}">
                <a16:creationId xmlns:a16="http://schemas.microsoft.com/office/drawing/2014/main" id="{F785E164-12B4-8949-BD53-989FCB4CFF48}"/>
              </a:ext>
            </a:extLst>
          </p:cNvPr>
          <p:cNvSpPr txBox="1">
            <a:spLocks/>
          </p:cNvSpPr>
          <p:nvPr/>
        </p:nvSpPr>
        <p:spPr>
          <a:xfrm>
            <a:off x="5362575" y="100233"/>
            <a:ext cx="7316711" cy="9511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3600" b="1">
                <a:solidFill>
                  <a:schemeClr val="bg1"/>
                </a:solidFill>
                <a:latin typeface="CIBFont Serif" panose="020A0603050306020104" pitchFamily="18" charset="77"/>
              </a:rPr>
              <a:t>Indicador Rotación de ingresos</a:t>
            </a:r>
          </a:p>
        </p:txBody>
      </p:sp>
      <p:sp>
        <p:nvSpPr>
          <p:cNvPr id="31" name="Marcador de texto 5">
            <a:extLst>
              <a:ext uri="{FF2B5EF4-FFF2-40B4-BE49-F238E27FC236}">
                <a16:creationId xmlns:a16="http://schemas.microsoft.com/office/drawing/2014/main" id="{CB47800F-75C5-6846-9ABD-160577CAED0A}"/>
              </a:ext>
            </a:extLst>
          </p:cNvPr>
          <p:cNvSpPr txBox="1">
            <a:spLocks/>
          </p:cNvSpPr>
          <p:nvPr/>
        </p:nvSpPr>
        <p:spPr>
          <a:xfrm>
            <a:off x="6307472" y="4287666"/>
            <a:ext cx="1161899" cy="979102"/>
          </a:xfrm>
          <a:prstGeom prst="rect">
            <a:avLst/>
          </a:prstGeom>
        </p:spPr>
        <p:txBody>
          <a:bodyPr anchor="ctr"/>
          <a:lstStyle>
            <a:defPPr>
              <a:defRPr lang="es-CO"/>
            </a:defPPr>
            <a:lvl1pPr marL="0" algn="l" defTabSz="914400" rtl="0" eaLnBrk="1" latinLnBrk="0" hangingPunct="1">
              <a:defRPr lang="es-CO" sz="1100" kern="1200">
                <a:solidFill>
                  <a:srgbClr val="2C2A29"/>
                </a:solidFill>
                <a:latin typeface="CIBFont Sans Book" panose="020B06030202020201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4800" b="1">
                <a:solidFill>
                  <a:schemeClr val="bg1"/>
                </a:solidFill>
                <a:latin typeface="CIBFont Serif" panose="020A0603050306020104" pitchFamily="18" charset="77"/>
              </a:rPr>
              <a:t>35</a:t>
            </a:r>
            <a:r>
              <a:rPr lang="es-CO" sz="1800" b="1">
                <a:solidFill>
                  <a:schemeClr val="bg1"/>
                </a:solidFill>
                <a:latin typeface="CIBFont Serif" panose="020A0603050306020104" pitchFamily="18" charset="77"/>
              </a:rPr>
              <a:t>%</a:t>
            </a:r>
            <a:endParaRPr lang="es-CO" sz="2800" b="1">
              <a:solidFill>
                <a:schemeClr val="bg1"/>
              </a:solidFill>
              <a:latin typeface="CIBFont Serif" panose="020A0603050306020104" pitchFamily="18" charset="77"/>
            </a:endParaRP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A1329F0A-E5AB-4651-B290-48F37E95C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54708">
            <a:off x="-2723596" y="3181242"/>
            <a:ext cx="9925663" cy="1855304"/>
          </a:xfrm>
          <a:prstGeom prst="rect">
            <a:avLst/>
          </a:prstGeom>
        </p:spPr>
      </p:pic>
      <p:graphicFrame>
        <p:nvGraphicFramePr>
          <p:cNvPr id="71" name="Tabla 70">
            <a:extLst>
              <a:ext uri="{FF2B5EF4-FFF2-40B4-BE49-F238E27FC236}">
                <a16:creationId xmlns:a16="http://schemas.microsoft.com/office/drawing/2014/main" id="{C549E50A-EEB2-42B4-88C1-0A022BFE4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52785"/>
              </p:ext>
            </p:extLst>
          </p:nvPr>
        </p:nvGraphicFramePr>
        <p:xfrm>
          <a:off x="3840491" y="2193423"/>
          <a:ext cx="2127240" cy="11144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75518">
                  <a:extLst>
                    <a:ext uri="{9D8B030D-6E8A-4147-A177-3AD203B41FA5}">
                      <a16:colId xmlns:a16="http://schemas.microsoft.com/office/drawing/2014/main" val="1490199034"/>
                    </a:ext>
                  </a:extLst>
                </a:gridCol>
                <a:gridCol w="622852">
                  <a:extLst>
                    <a:ext uri="{9D8B030D-6E8A-4147-A177-3AD203B41FA5}">
                      <a16:colId xmlns:a16="http://schemas.microsoft.com/office/drawing/2014/main" val="3888036709"/>
                    </a:ext>
                  </a:extLst>
                </a:gridCol>
                <a:gridCol w="728870">
                  <a:extLst>
                    <a:ext uri="{9D8B030D-6E8A-4147-A177-3AD203B41FA5}">
                      <a16:colId xmlns:a16="http://schemas.microsoft.com/office/drawing/2014/main" val="2800650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1027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912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314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1923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7646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5683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3102031"/>
                  </a:ext>
                </a:extLst>
              </a:tr>
            </a:tbl>
          </a:graphicData>
        </a:graphic>
      </p:graphicFrame>
      <p:graphicFrame>
        <p:nvGraphicFramePr>
          <p:cNvPr id="72" name="Tabla 71">
            <a:extLst>
              <a:ext uri="{FF2B5EF4-FFF2-40B4-BE49-F238E27FC236}">
                <a16:creationId xmlns:a16="http://schemas.microsoft.com/office/drawing/2014/main" id="{647DFA30-4BC0-4E73-A88B-D7FDB9D4E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048543"/>
              </p:ext>
            </p:extLst>
          </p:nvPr>
        </p:nvGraphicFramePr>
        <p:xfrm>
          <a:off x="6398939" y="2157445"/>
          <a:ext cx="2099288" cy="11144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699357">
                  <a:extLst>
                    <a:ext uri="{9D8B030D-6E8A-4147-A177-3AD203B41FA5}">
                      <a16:colId xmlns:a16="http://schemas.microsoft.com/office/drawing/2014/main" val="2801373141"/>
                    </a:ext>
                  </a:extLst>
                </a:gridCol>
                <a:gridCol w="641635">
                  <a:extLst>
                    <a:ext uri="{9D8B030D-6E8A-4147-A177-3AD203B41FA5}">
                      <a16:colId xmlns:a16="http://schemas.microsoft.com/office/drawing/2014/main" val="2611854930"/>
                    </a:ext>
                  </a:extLst>
                </a:gridCol>
                <a:gridCol w="758296">
                  <a:extLst>
                    <a:ext uri="{9D8B030D-6E8A-4147-A177-3AD203B41FA5}">
                      <a16:colId xmlns:a16="http://schemas.microsoft.com/office/drawing/2014/main" val="318110399"/>
                    </a:ext>
                  </a:extLst>
                </a:gridCol>
              </a:tblGrid>
              <a:tr h="11098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414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8984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39263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1329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2958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1101003"/>
                  </a:ext>
                </a:extLst>
              </a:tr>
            </a:tbl>
          </a:graphicData>
        </a:graphic>
      </p:graphicFrame>
      <p:graphicFrame>
        <p:nvGraphicFramePr>
          <p:cNvPr id="73" name="Tabla 72">
            <a:extLst>
              <a:ext uri="{FF2B5EF4-FFF2-40B4-BE49-F238E27FC236}">
                <a16:creationId xmlns:a16="http://schemas.microsoft.com/office/drawing/2014/main" id="{05D1E705-095A-4A4A-9D90-CC068AABA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997130"/>
              </p:ext>
            </p:extLst>
          </p:nvPr>
        </p:nvGraphicFramePr>
        <p:xfrm>
          <a:off x="9358161" y="2157215"/>
          <a:ext cx="2022232" cy="11144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73983">
                  <a:extLst>
                    <a:ext uri="{9D8B030D-6E8A-4147-A177-3AD203B41FA5}">
                      <a16:colId xmlns:a16="http://schemas.microsoft.com/office/drawing/2014/main" val="2336977132"/>
                    </a:ext>
                  </a:extLst>
                </a:gridCol>
                <a:gridCol w="591721">
                  <a:extLst>
                    <a:ext uri="{9D8B030D-6E8A-4147-A177-3AD203B41FA5}">
                      <a16:colId xmlns:a16="http://schemas.microsoft.com/office/drawing/2014/main" val="873394319"/>
                    </a:ext>
                  </a:extLst>
                </a:gridCol>
                <a:gridCol w="656528">
                  <a:extLst>
                    <a:ext uri="{9D8B030D-6E8A-4147-A177-3AD203B41FA5}">
                      <a16:colId xmlns:a16="http://schemas.microsoft.com/office/drawing/2014/main" val="27333641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2942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216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0890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2455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3753075"/>
                  </a:ext>
                </a:extLst>
              </a:tr>
            </a:tbl>
          </a:graphicData>
        </a:graphic>
      </p:graphicFrame>
      <p:graphicFrame>
        <p:nvGraphicFramePr>
          <p:cNvPr id="74" name="Tabla 73">
            <a:extLst>
              <a:ext uri="{FF2B5EF4-FFF2-40B4-BE49-F238E27FC236}">
                <a16:creationId xmlns:a16="http://schemas.microsoft.com/office/drawing/2014/main" id="{FC28ED19-1A99-4E30-B65B-BEEDCD340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438098"/>
              </p:ext>
            </p:extLst>
          </p:nvPr>
        </p:nvGraphicFramePr>
        <p:xfrm>
          <a:off x="3952550" y="4407515"/>
          <a:ext cx="2099288" cy="11144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88488">
                  <a:extLst>
                    <a:ext uri="{9D8B030D-6E8A-4147-A177-3AD203B41FA5}">
                      <a16:colId xmlns:a16="http://schemas.microsoft.com/office/drawing/2014/main" val="2064912133"/>
                    </a:ext>
                  </a:extLst>
                </a:gridCol>
                <a:gridCol w="601194">
                  <a:extLst>
                    <a:ext uri="{9D8B030D-6E8A-4147-A177-3AD203B41FA5}">
                      <a16:colId xmlns:a16="http://schemas.microsoft.com/office/drawing/2014/main" val="3458352422"/>
                    </a:ext>
                  </a:extLst>
                </a:gridCol>
                <a:gridCol w="609606">
                  <a:extLst>
                    <a:ext uri="{9D8B030D-6E8A-4147-A177-3AD203B41FA5}">
                      <a16:colId xmlns:a16="http://schemas.microsoft.com/office/drawing/2014/main" val="11803052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87711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3051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172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438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4502344"/>
                  </a:ext>
                </a:extLst>
              </a:tr>
            </a:tbl>
          </a:graphicData>
        </a:graphic>
      </p:graphicFrame>
      <p:graphicFrame>
        <p:nvGraphicFramePr>
          <p:cNvPr id="75" name="Tabla 74">
            <a:extLst>
              <a:ext uri="{FF2B5EF4-FFF2-40B4-BE49-F238E27FC236}">
                <a16:creationId xmlns:a16="http://schemas.microsoft.com/office/drawing/2014/main" id="{D60E0D57-B6CA-468B-B45E-6D01031A4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93121"/>
              </p:ext>
            </p:extLst>
          </p:nvPr>
        </p:nvGraphicFramePr>
        <p:xfrm>
          <a:off x="6571801" y="4352514"/>
          <a:ext cx="2087918" cy="11144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31107">
                  <a:extLst>
                    <a:ext uri="{9D8B030D-6E8A-4147-A177-3AD203B41FA5}">
                      <a16:colId xmlns:a16="http://schemas.microsoft.com/office/drawing/2014/main" val="3145590919"/>
                    </a:ext>
                  </a:extLst>
                </a:gridCol>
                <a:gridCol w="666485">
                  <a:extLst>
                    <a:ext uri="{9D8B030D-6E8A-4147-A177-3AD203B41FA5}">
                      <a16:colId xmlns:a16="http://schemas.microsoft.com/office/drawing/2014/main" val="3879641244"/>
                    </a:ext>
                  </a:extLst>
                </a:gridCol>
                <a:gridCol w="690326">
                  <a:extLst>
                    <a:ext uri="{9D8B030D-6E8A-4147-A177-3AD203B41FA5}">
                      <a16:colId xmlns:a16="http://schemas.microsoft.com/office/drawing/2014/main" val="153125513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451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1008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0485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443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4991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3229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9362125"/>
                  </a:ext>
                </a:extLst>
              </a:tr>
            </a:tbl>
          </a:graphicData>
        </a:graphic>
      </p:graphicFrame>
      <p:graphicFrame>
        <p:nvGraphicFramePr>
          <p:cNvPr id="76" name="Tabla 75">
            <a:extLst>
              <a:ext uri="{FF2B5EF4-FFF2-40B4-BE49-F238E27FC236}">
                <a16:creationId xmlns:a16="http://schemas.microsoft.com/office/drawing/2014/main" id="{62B31C00-8A54-4774-A61E-ECA997F56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346321"/>
              </p:ext>
            </p:extLst>
          </p:nvPr>
        </p:nvGraphicFramePr>
        <p:xfrm>
          <a:off x="9447613" y="4352514"/>
          <a:ext cx="2087918" cy="11144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11942">
                  <a:extLst>
                    <a:ext uri="{9D8B030D-6E8A-4147-A177-3AD203B41FA5}">
                      <a16:colId xmlns:a16="http://schemas.microsoft.com/office/drawing/2014/main" val="2759975687"/>
                    </a:ext>
                  </a:extLst>
                </a:gridCol>
                <a:gridCol w="609807">
                  <a:extLst>
                    <a:ext uri="{9D8B030D-6E8A-4147-A177-3AD203B41FA5}">
                      <a16:colId xmlns:a16="http://schemas.microsoft.com/office/drawing/2014/main" val="1170721446"/>
                    </a:ext>
                  </a:extLst>
                </a:gridCol>
                <a:gridCol w="766169">
                  <a:extLst>
                    <a:ext uri="{9D8B030D-6E8A-4147-A177-3AD203B41FA5}">
                      <a16:colId xmlns:a16="http://schemas.microsoft.com/office/drawing/2014/main" val="345778277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745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863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76401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639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41765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59424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1070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320569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A60CF9FD-C69F-4155-B2AE-67774D6788FB}"/>
              </a:ext>
            </a:extLst>
          </p:cNvPr>
          <p:cNvSpPr/>
          <p:nvPr/>
        </p:nvSpPr>
        <p:spPr>
          <a:xfrm>
            <a:off x="323114" y="2460427"/>
            <a:ext cx="2983509" cy="424732"/>
          </a:xfrm>
          <a:prstGeom prst="rect">
            <a:avLst/>
          </a:prstGeom>
          <a:solidFill>
            <a:srgbClr val="2C2A29"/>
          </a:solidFill>
          <a:ln>
            <a:solidFill>
              <a:srgbClr val="2C2A2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>
                <a:solidFill>
                  <a:schemeClr val="bg1"/>
                </a:solidFill>
              </a:rPr>
              <a:t>Grupo Bancolombia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5A644D2-613E-480E-926D-D69629A626A5}"/>
              </a:ext>
            </a:extLst>
          </p:cNvPr>
          <p:cNvSpPr txBox="1"/>
          <p:nvPr/>
        </p:nvSpPr>
        <p:spPr>
          <a:xfrm>
            <a:off x="3711839" y="3910995"/>
            <a:ext cx="2357540" cy="461665"/>
          </a:xfrm>
          <a:prstGeom prst="rect">
            <a:avLst/>
          </a:prstGeom>
          <a:solidFill>
            <a:srgbClr val="9063CD"/>
          </a:solidFill>
          <a:ln>
            <a:solidFill>
              <a:srgbClr val="9063CD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Puerto Rico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66E0929-60F3-4060-9B48-1E6F3E5F2AE3}"/>
              </a:ext>
            </a:extLst>
          </p:cNvPr>
          <p:cNvSpPr txBox="1"/>
          <p:nvPr/>
        </p:nvSpPr>
        <p:spPr>
          <a:xfrm>
            <a:off x="8908478" y="1636181"/>
            <a:ext cx="2921598" cy="461665"/>
          </a:xfrm>
          <a:prstGeom prst="rect">
            <a:avLst/>
          </a:prstGeom>
          <a:solidFill>
            <a:srgbClr val="59CBE8"/>
          </a:solidFill>
          <a:ln>
            <a:solidFill>
              <a:srgbClr val="59CBE8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Bancolombia Panama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44DDD8D-B735-4A11-B62F-112065A59B3C}"/>
              </a:ext>
            </a:extLst>
          </p:cNvPr>
          <p:cNvSpPr txBox="1"/>
          <p:nvPr/>
        </p:nvSpPr>
        <p:spPr>
          <a:xfrm>
            <a:off x="6307472" y="1643617"/>
            <a:ext cx="2357540" cy="461665"/>
          </a:xfrm>
          <a:prstGeom prst="rect">
            <a:avLst/>
          </a:prstGeom>
          <a:solidFill>
            <a:srgbClr val="F5B6CD"/>
          </a:solidFill>
          <a:ln>
            <a:solidFill>
              <a:srgbClr val="F5B6CD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Banistmo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3C52AFA-445A-4EBD-81E1-32675F846481}"/>
              </a:ext>
            </a:extLst>
          </p:cNvPr>
          <p:cNvSpPr txBox="1"/>
          <p:nvPr/>
        </p:nvSpPr>
        <p:spPr>
          <a:xfrm>
            <a:off x="3711839" y="1695550"/>
            <a:ext cx="2358865" cy="461665"/>
          </a:xfrm>
          <a:prstGeom prst="rect">
            <a:avLst/>
          </a:prstGeom>
          <a:solidFill>
            <a:srgbClr val="00C587"/>
          </a:solidFill>
          <a:ln>
            <a:solidFill>
              <a:srgbClr val="00C5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>
                <a:solidFill>
                  <a:schemeClr val="bg1"/>
                </a:solidFill>
              </a:rPr>
              <a:t>Bancolombia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616AECA-7D13-4739-A48C-E136E1C77A36}"/>
              </a:ext>
            </a:extLst>
          </p:cNvPr>
          <p:cNvSpPr txBox="1"/>
          <p:nvPr/>
        </p:nvSpPr>
        <p:spPr>
          <a:xfrm>
            <a:off x="6307471" y="3856662"/>
            <a:ext cx="2352247" cy="461665"/>
          </a:xfrm>
          <a:prstGeom prst="rect">
            <a:avLst/>
          </a:prstGeom>
          <a:solidFill>
            <a:srgbClr val="FDDA24"/>
          </a:solidFill>
          <a:ln>
            <a:solidFill>
              <a:srgbClr val="FDDA24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Banco Agrícola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FE462E3A-BC08-4AA1-ABEB-69131A740D81}"/>
              </a:ext>
            </a:extLst>
          </p:cNvPr>
          <p:cNvSpPr txBox="1"/>
          <p:nvPr/>
        </p:nvSpPr>
        <p:spPr>
          <a:xfrm>
            <a:off x="8908477" y="3852718"/>
            <a:ext cx="2921597" cy="461696"/>
          </a:xfrm>
          <a:prstGeom prst="rect">
            <a:avLst/>
          </a:prstGeom>
          <a:solidFill>
            <a:srgbClr val="FF7F41"/>
          </a:solidFill>
          <a:ln>
            <a:solidFill>
              <a:srgbClr val="FF7F4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BAM</a:t>
            </a:r>
          </a:p>
        </p:txBody>
      </p:sp>
      <p:graphicFrame>
        <p:nvGraphicFramePr>
          <p:cNvPr id="41" name="Tabla 40">
            <a:extLst>
              <a:ext uri="{FF2B5EF4-FFF2-40B4-BE49-F238E27FC236}">
                <a16:creationId xmlns:a16="http://schemas.microsoft.com/office/drawing/2014/main" id="{969B65B5-7C43-4139-AC0E-8BD407871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6660"/>
              </p:ext>
            </p:extLst>
          </p:nvPr>
        </p:nvGraphicFramePr>
        <p:xfrm>
          <a:off x="675605" y="3017640"/>
          <a:ext cx="2302814" cy="131485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974627">
                  <a:extLst>
                    <a:ext uri="{9D8B030D-6E8A-4147-A177-3AD203B41FA5}">
                      <a16:colId xmlns:a16="http://schemas.microsoft.com/office/drawing/2014/main" val="2064912133"/>
                    </a:ext>
                  </a:extLst>
                </a:gridCol>
                <a:gridCol w="659480">
                  <a:extLst>
                    <a:ext uri="{9D8B030D-6E8A-4147-A177-3AD203B41FA5}">
                      <a16:colId xmlns:a16="http://schemas.microsoft.com/office/drawing/2014/main" val="3458352422"/>
                    </a:ext>
                  </a:extLst>
                </a:gridCol>
                <a:gridCol w="668707">
                  <a:extLst>
                    <a:ext uri="{9D8B030D-6E8A-4147-A177-3AD203B41FA5}">
                      <a16:colId xmlns:a16="http://schemas.microsoft.com/office/drawing/2014/main" val="1180305272"/>
                    </a:ext>
                  </a:extLst>
                </a:gridCol>
              </a:tblGrid>
              <a:tr h="2629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8771144"/>
                  </a:ext>
                </a:extLst>
              </a:tr>
              <a:tr h="2629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305167"/>
                  </a:ext>
                </a:extLst>
              </a:tr>
              <a:tr h="2629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3375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172077"/>
                  </a:ext>
                </a:extLst>
              </a:tr>
              <a:tr h="2629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1679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438267"/>
                  </a:ext>
                </a:extLst>
              </a:tr>
              <a:tr h="2629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3487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600" b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4502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63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>
            <a:extLst>
              <a:ext uri="{FF2B5EF4-FFF2-40B4-BE49-F238E27FC236}">
                <a16:creationId xmlns:a16="http://schemas.microsoft.com/office/drawing/2014/main" id="{F7E5E7D1-8216-429B-8C73-D5CCC7E42674}"/>
              </a:ext>
            </a:extLst>
          </p:cNvPr>
          <p:cNvSpPr/>
          <p:nvPr/>
        </p:nvSpPr>
        <p:spPr>
          <a:xfrm>
            <a:off x="0" y="-51371"/>
            <a:ext cx="12207415" cy="7934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4492">
              <a:defRPr/>
            </a:pPr>
            <a:endParaRPr lang="es-CO"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Marcador de texto 6">
            <a:extLst>
              <a:ext uri="{FF2B5EF4-FFF2-40B4-BE49-F238E27FC236}">
                <a16:creationId xmlns:a16="http://schemas.microsoft.com/office/drawing/2014/main" id="{F785E164-12B4-8949-BD53-989FCB4CFF48}"/>
              </a:ext>
            </a:extLst>
          </p:cNvPr>
          <p:cNvSpPr txBox="1">
            <a:spLocks/>
          </p:cNvSpPr>
          <p:nvPr/>
        </p:nvSpPr>
        <p:spPr>
          <a:xfrm>
            <a:off x="5395258" y="124680"/>
            <a:ext cx="7388697" cy="9511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b="1">
                <a:solidFill>
                  <a:schemeClr val="bg1"/>
                </a:solidFill>
                <a:latin typeface="CIBFont Serif" panose="020A0603050306020104" pitchFamily="18" charset="77"/>
              </a:rPr>
              <a:t>Distribución de ingresos por género</a:t>
            </a:r>
          </a:p>
        </p:txBody>
      </p:sp>
      <p:sp>
        <p:nvSpPr>
          <p:cNvPr id="31" name="Marcador de texto 5">
            <a:extLst>
              <a:ext uri="{FF2B5EF4-FFF2-40B4-BE49-F238E27FC236}">
                <a16:creationId xmlns:a16="http://schemas.microsoft.com/office/drawing/2014/main" id="{CB47800F-75C5-6846-9ABD-160577CAED0A}"/>
              </a:ext>
            </a:extLst>
          </p:cNvPr>
          <p:cNvSpPr txBox="1">
            <a:spLocks/>
          </p:cNvSpPr>
          <p:nvPr/>
        </p:nvSpPr>
        <p:spPr>
          <a:xfrm>
            <a:off x="6628563" y="4297259"/>
            <a:ext cx="1161899" cy="979102"/>
          </a:xfrm>
          <a:prstGeom prst="rect">
            <a:avLst/>
          </a:prstGeom>
        </p:spPr>
        <p:txBody>
          <a:bodyPr anchor="ctr"/>
          <a:lstStyle>
            <a:defPPr>
              <a:defRPr lang="es-CO"/>
            </a:defPPr>
            <a:lvl1pPr marL="0" algn="l" defTabSz="914400" rtl="0" eaLnBrk="1" latinLnBrk="0" hangingPunct="1">
              <a:defRPr lang="es-CO" sz="1100" kern="1200">
                <a:solidFill>
                  <a:srgbClr val="2C2A29"/>
                </a:solidFill>
                <a:latin typeface="CIBFont Sans Book" panose="020B06030202020201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4800" b="1">
                <a:solidFill>
                  <a:schemeClr val="bg1"/>
                </a:solidFill>
                <a:latin typeface="CIBFont Serif" panose="020A0603050306020104" pitchFamily="18" charset="77"/>
              </a:rPr>
              <a:t>35</a:t>
            </a:r>
            <a:r>
              <a:rPr lang="es-CO" sz="1800" b="1">
                <a:solidFill>
                  <a:schemeClr val="bg1"/>
                </a:solidFill>
                <a:latin typeface="CIBFont Serif" panose="020A0603050306020104" pitchFamily="18" charset="77"/>
              </a:rPr>
              <a:t>%</a:t>
            </a:r>
            <a:endParaRPr lang="es-CO" sz="2800" b="1">
              <a:solidFill>
                <a:schemeClr val="bg1"/>
              </a:solidFill>
              <a:latin typeface="CIBFont Serif" panose="020A0603050306020104" pitchFamily="18" charset="77"/>
            </a:endParaRP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A1329F0A-E5AB-4651-B290-48F37E95C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01888" y="5337373"/>
            <a:ext cx="9925663" cy="1855304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A60CF9FD-C69F-4155-B2AE-67774D6788FB}"/>
              </a:ext>
            </a:extLst>
          </p:cNvPr>
          <p:cNvSpPr/>
          <p:nvPr/>
        </p:nvSpPr>
        <p:spPr>
          <a:xfrm>
            <a:off x="59633" y="2484784"/>
            <a:ext cx="3170583" cy="523220"/>
          </a:xfrm>
          <a:prstGeom prst="rect">
            <a:avLst/>
          </a:prstGeom>
          <a:solidFill>
            <a:srgbClr val="2C2A2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800" b="1">
                <a:solidFill>
                  <a:schemeClr val="bg1"/>
                </a:solidFill>
              </a:rPr>
              <a:t>Grupo Bancolombia</a:t>
            </a:r>
          </a:p>
        </p:txBody>
      </p:sp>
      <p:graphicFrame>
        <p:nvGraphicFramePr>
          <p:cNvPr id="32" name="Tabla 31">
            <a:extLst>
              <a:ext uri="{FF2B5EF4-FFF2-40B4-BE49-F238E27FC236}">
                <a16:creationId xmlns:a16="http://schemas.microsoft.com/office/drawing/2014/main" id="{8EB5B899-BC05-450E-A68E-1A6F7A61B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308689"/>
              </p:ext>
            </p:extLst>
          </p:nvPr>
        </p:nvGraphicFramePr>
        <p:xfrm>
          <a:off x="405615" y="3441196"/>
          <a:ext cx="2423047" cy="127491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43625">
                  <a:extLst>
                    <a:ext uri="{9D8B030D-6E8A-4147-A177-3AD203B41FA5}">
                      <a16:colId xmlns:a16="http://schemas.microsoft.com/office/drawing/2014/main" val="3058802063"/>
                    </a:ext>
                  </a:extLst>
                </a:gridCol>
                <a:gridCol w="1052772">
                  <a:extLst>
                    <a:ext uri="{9D8B030D-6E8A-4147-A177-3AD203B41FA5}">
                      <a16:colId xmlns:a16="http://schemas.microsoft.com/office/drawing/2014/main" val="523296486"/>
                    </a:ext>
                  </a:extLst>
                </a:gridCol>
                <a:gridCol w="626650">
                  <a:extLst>
                    <a:ext uri="{9D8B030D-6E8A-4147-A177-3AD203B41FA5}">
                      <a16:colId xmlns:a16="http://schemas.microsoft.com/office/drawing/2014/main" val="1223361366"/>
                    </a:ext>
                  </a:extLst>
                </a:gridCol>
              </a:tblGrid>
              <a:tr h="2549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56%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44%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608476"/>
                  </a:ext>
                </a:extLst>
              </a:tr>
              <a:tr h="2549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55%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45%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4907308"/>
                  </a:ext>
                </a:extLst>
              </a:tr>
              <a:tr h="2549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56%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44%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2401963"/>
                  </a:ext>
                </a:extLst>
              </a:tr>
              <a:tr h="2549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51%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49%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6751505"/>
                  </a:ext>
                </a:extLst>
              </a:tr>
              <a:tr h="2549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47%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53%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7530352"/>
                  </a:ext>
                </a:extLst>
              </a:tr>
            </a:tbl>
          </a:graphicData>
        </a:graphic>
      </p:graphicFrame>
      <p:pic>
        <p:nvPicPr>
          <p:cNvPr id="36" name="Gráfico 35" descr="Femenino">
            <a:extLst>
              <a:ext uri="{FF2B5EF4-FFF2-40B4-BE49-F238E27FC236}">
                <a16:creationId xmlns:a16="http://schemas.microsoft.com/office/drawing/2014/main" id="{89A5618C-4049-42EC-8489-EF09DCD88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6197" y="1911583"/>
            <a:ext cx="367993" cy="367993"/>
          </a:xfrm>
          <a:prstGeom prst="rect">
            <a:avLst/>
          </a:prstGeom>
        </p:spPr>
      </p:pic>
      <p:pic>
        <p:nvPicPr>
          <p:cNvPr id="37" name="Gráfico 36" descr="Masculino">
            <a:extLst>
              <a:ext uri="{FF2B5EF4-FFF2-40B4-BE49-F238E27FC236}">
                <a16:creationId xmlns:a16="http://schemas.microsoft.com/office/drawing/2014/main" id="{3DBD7DCD-16B8-4F70-8C2D-92D9028281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7839" y="1875046"/>
            <a:ext cx="400429" cy="400429"/>
          </a:xfrm>
          <a:prstGeom prst="rect">
            <a:avLst/>
          </a:prstGeom>
        </p:spPr>
      </p:pic>
      <p:graphicFrame>
        <p:nvGraphicFramePr>
          <p:cNvPr id="38" name="Tabla 37">
            <a:extLst>
              <a:ext uri="{FF2B5EF4-FFF2-40B4-BE49-F238E27FC236}">
                <a16:creationId xmlns:a16="http://schemas.microsoft.com/office/drawing/2014/main" id="{05A433B9-AC5C-489A-B6DE-30BAC955A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48587"/>
              </p:ext>
            </p:extLst>
          </p:nvPr>
        </p:nvGraphicFramePr>
        <p:xfrm>
          <a:off x="3623779" y="2390007"/>
          <a:ext cx="2421732" cy="9620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926190">
                  <a:extLst>
                    <a:ext uri="{9D8B030D-6E8A-4147-A177-3AD203B41FA5}">
                      <a16:colId xmlns:a16="http://schemas.microsoft.com/office/drawing/2014/main" val="377601642"/>
                    </a:ext>
                  </a:extLst>
                </a:gridCol>
                <a:gridCol w="809086">
                  <a:extLst>
                    <a:ext uri="{9D8B030D-6E8A-4147-A177-3AD203B41FA5}">
                      <a16:colId xmlns:a16="http://schemas.microsoft.com/office/drawing/2014/main" val="4063383172"/>
                    </a:ext>
                  </a:extLst>
                </a:gridCol>
                <a:gridCol w="686456">
                  <a:extLst>
                    <a:ext uri="{9D8B030D-6E8A-4147-A177-3AD203B41FA5}">
                      <a16:colId xmlns:a16="http://schemas.microsoft.com/office/drawing/2014/main" val="2922062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49%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51%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1947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57%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43%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63672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56%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44%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8338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55%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45%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3316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45%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55%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3172879"/>
                  </a:ext>
                </a:extLst>
              </a:tr>
            </a:tbl>
          </a:graphicData>
        </a:graphic>
      </p:graphicFrame>
      <p:pic>
        <p:nvPicPr>
          <p:cNvPr id="39" name="Gráfico 38" descr="Femenino">
            <a:extLst>
              <a:ext uri="{FF2B5EF4-FFF2-40B4-BE49-F238E27FC236}">
                <a16:creationId xmlns:a16="http://schemas.microsoft.com/office/drawing/2014/main" id="{32C85F15-9274-4FD1-A91A-3D45F3A73E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25721" y="1969549"/>
            <a:ext cx="367993" cy="367993"/>
          </a:xfrm>
          <a:prstGeom prst="rect">
            <a:avLst/>
          </a:prstGeom>
        </p:spPr>
      </p:pic>
      <p:pic>
        <p:nvPicPr>
          <p:cNvPr id="40" name="Gráfico 39" descr="Masculino">
            <a:extLst>
              <a:ext uri="{FF2B5EF4-FFF2-40B4-BE49-F238E27FC236}">
                <a16:creationId xmlns:a16="http://schemas.microsoft.com/office/drawing/2014/main" id="{E3A12975-C8B5-4E7A-88B8-A17D0DB3F7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86576" y="1942645"/>
            <a:ext cx="400429" cy="400429"/>
          </a:xfrm>
          <a:prstGeom prst="rect">
            <a:avLst/>
          </a:prstGeom>
        </p:spPr>
      </p:pic>
      <p:graphicFrame>
        <p:nvGraphicFramePr>
          <p:cNvPr id="41" name="Tabla 40">
            <a:extLst>
              <a:ext uri="{FF2B5EF4-FFF2-40B4-BE49-F238E27FC236}">
                <a16:creationId xmlns:a16="http://schemas.microsoft.com/office/drawing/2014/main" id="{EBC500E8-CCC2-419B-B49F-5ED4D9E20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25522"/>
              </p:ext>
            </p:extLst>
          </p:nvPr>
        </p:nvGraphicFramePr>
        <p:xfrm>
          <a:off x="6305513" y="2388673"/>
          <a:ext cx="2304290" cy="9620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26435">
                  <a:extLst>
                    <a:ext uri="{9D8B030D-6E8A-4147-A177-3AD203B41FA5}">
                      <a16:colId xmlns:a16="http://schemas.microsoft.com/office/drawing/2014/main" val="2960082330"/>
                    </a:ext>
                  </a:extLst>
                </a:gridCol>
                <a:gridCol w="773756">
                  <a:extLst>
                    <a:ext uri="{9D8B030D-6E8A-4147-A177-3AD203B41FA5}">
                      <a16:colId xmlns:a16="http://schemas.microsoft.com/office/drawing/2014/main" val="3298331137"/>
                    </a:ext>
                  </a:extLst>
                </a:gridCol>
                <a:gridCol w="804099">
                  <a:extLst>
                    <a:ext uri="{9D8B030D-6E8A-4147-A177-3AD203B41FA5}">
                      <a16:colId xmlns:a16="http://schemas.microsoft.com/office/drawing/2014/main" val="363939513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70%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30%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4754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59%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41%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8575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64%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36%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9747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46%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54%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52028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52%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48%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524138"/>
                  </a:ext>
                </a:extLst>
              </a:tr>
            </a:tbl>
          </a:graphicData>
        </a:graphic>
      </p:graphicFrame>
      <p:pic>
        <p:nvPicPr>
          <p:cNvPr id="42" name="Gráfico 41" descr="Femenino">
            <a:extLst>
              <a:ext uri="{FF2B5EF4-FFF2-40B4-BE49-F238E27FC236}">
                <a16:creationId xmlns:a16="http://schemas.microsoft.com/office/drawing/2014/main" id="{8880F714-2F2B-4F29-AFC2-8E16E83AB0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499562" y="1958906"/>
            <a:ext cx="367993" cy="367993"/>
          </a:xfrm>
          <a:prstGeom prst="rect">
            <a:avLst/>
          </a:prstGeom>
        </p:spPr>
      </p:pic>
      <p:pic>
        <p:nvPicPr>
          <p:cNvPr id="43" name="Gráfico 42" descr="Masculino">
            <a:extLst>
              <a:ext uri="{FF2B5EF4-FFF2-40B4-BE49-F238E27FC236}">
                <a16:creationId xmlns:a16="http://schemas.microsoft.com/office/drawing/2014/main" id="{B6BB47F9-5CC8-4923-8632-20DC87B0713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83640" y="1960956"/>
            <a:ext cx="400429" cy="400429"/>
          </a:xfrm>
          <a:prstGeom prst="rect">
            <a:avLst/>
          </a:prstGeom>
        </p:spPr>
      </p:pic>
      <p:graphicFrame>
        <p:nvGraphicFramePr>
          <p:cNvPr id="44" name="Tabla 43">
            <a:extLst>
              <a:ext uri="{FF2B5EF4-FFF2-40B4-BE49-F238E27FC236}">
                <a16:creationId xmlns:a16="http://schemas.microsoft.com/office/drawing/2014/main" id="{75D9BAA2-230B-412B-97FB-4665C9157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687918"/>
              </p:ext>
            </p:extLst>
          </p:nvPr>
        </p:nvGraphicFramePr>
        <p:xfrm>
          <a:off x="9503607" y="2395390"/>
          <a:ext cx="2193889" cy="9620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69363">
                  <a:extLst>
                    <a:ext uri="{9D8B030D-6E8A-4147-A177-3AD203B41FA5}">
                      <a16:colId xmlns:a16="http://schemas.microsoft.com/office/drawing/2014/main" val="1319156541"/>
                    </a:ext>
                  </a:extLst>
                </a:gridCol>
                <a:gridCol w="645878">
                  <a:extLst>
                    <a:ext uri="{9D8B030D-6E8A-4147-A177-3AD203B41FA5}">
                      <a16:colId xmlns:a16="http://schemas.microsoft.com/office/drawing/2014/main" val="1629519297"/>
                    </a:ext>
                  </a:extLst>
                </a:gridCol>
                <a:gridCol w="678648">
                  <a:extLst>
                    <a:ext uri="{9D8B030D-6E8A-4147-A177-3AD203B41FA5}">
                      <a16:colId xmlns:a16="http://schemas.microsoft.com/office/drawing/2014/main" val="1479988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83%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17%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1306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81%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19%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3998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79%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21%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6862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67%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33%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6292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57%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43%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9691056"/>
                  </a:ext>
                </a:extLst>
              </a:tr>
            </a:tbl>
          </a:graphicData>
        </a:graphic>
      </p:graphicFrame>
      <p:pic>
        <p:nvPicPr>
          <p:cNvPr id="45" name="Gráfico 44" descr="Femenino">
            <a:extLst>
              <a:ext uri="{FF2B5EF4-FFF2-40B4-BE49-F238E27FC236}">
                <a16:creationId xmlns:a16="http://schemas.microsoft.com/office/drawing/2014/main" id="{82126BD5-F1DC-4B69-8F21-8A722008A3D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643616" y="4266115"/>
            <a:ext cx="367993" cy="367993"/>
          </a:xfrm>
          <a:prstGeom prst="rect">
            <a:avLst/>
          </a:prstGeom>
        </p:spPr>
      </p:pic>
      <p:pic>
        <p:nvPicPr>
          <p:cNvPr id="46" name="Gráfico 45" descr="Masculino">
            <a:extLst>
              <a:ext uri="{FF2B5EF4-FFF2-40B4-BE49-F238E27FC236}">
                <a16:creationId xmlns:a16="http://schemas.microsoft.com/office/drawing/2014/main" id="{B80E6720-01A2-49BA-B524-441CD112AB0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395258" y="4229578"/>
            <a:ext cx="400429" cy="400429"/>
          </a:xfrm>
          <a:prstGeom prst="rect">
            <a:avLst/>
          </a:prstGeom>
        </p:spPr>
      </p:pic>
      <p:graphicFrame>
        <p:nvGraphicFramePr>
          <p:cNvPr id="47" name="Tabla 46">
            <a:extLst>
              <a:ext uri="{FF2B5EF4-FFF2-40B4-BE49-F238E27FC236}">
                <a16:creationId xmlns:a16="http://schemas.microsoft.com/office/drawing/2014/main" id="{0A9E758C-B025-4DFD-9D81-1976332A6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357136"/>
              </p:ext>
            </p:extLst>
          </p:nvPr>
        </p:nvGraphicFramePr>
        <p:xfrm>
          <a:off x="3491397" y="4695120"/>
          <a:ext cx="2421732" cy="9620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43221">
                  <a:extLst>
                    <a:ext uri="{9D8B030D-6E8A-4147-A177-3AD203B41FA5}">
                      <a16:colId xmlns:a16="http://schemas.microsoft.com/office/drawing/2014/main" val="3563973394"/>
                    </a:ext>
                  </a:extLst>
                </a:gridCol>
                <a:gridCol w="1052201">
                  <a:extLst>
                    <a:ext uri="{9D8B030D-6E8A-4147-A177-3AD203B41FA5}">
                      <a16:colId xmlns:a16="http://schemas.microsoft.com/office/drawing/2014/main" val="1717408771"/>
                    </a:ext>
                  </a:extLst>
                </a:gridCol>
                <a:gridCol w="626310">
                  <a:extLst>
                    <a:ext uri="{9D8B030D-6E8A-4147-A177-3AD203B41FA5}">
                      <a16:colId xmlns:a16="http://schemas.microsoft.com/office/drawing/2014/main" val="139741078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0503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100%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3028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67%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33%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5254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100%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5419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8522990"/>
                  </a:ext>
                </a:extLst>
              </a:tr>
            </a:tbl>
          </a:graphicData>
        </a:graphic>
      </p:graphicFrame>
      <p:pic>
        <p:nvPicPr>
          <p:cNvPr id="48" name="Gráfico 47" descr="Femenino">
            <a:extLst>
              <a:ext uri="{FF2B5EF4-FFF2-40B4-BE49-F238E27FC236}">
                <a16:creationId xmlns:a16="http://schemas.microsoft.com/office/drawing/2014/main" id="{13E05D04-65FA-4858-AF43-981CAAA047A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634650" y="4277132"/>
            <a:ext cx="367993" cy="367993"/>
          </a:xfrm>
          <a:prstGeom prst="rect">
            <a:avLst/>
          </a:prstGeom>
        </p:spPr>
      </p:pic>
      <p:pic>
        <p:nvPicPr>
          <p:cNvPr id="49" name="Gráfico 48" descr="Masculino">
            <a:extLst>
              <a:ext uri="{FF2B5EF4-FFF2-40B4-BE49-F238E27FC236}">
                <a16:creationId xmlns:a16="http://schemas.microsoft.com/office/drawing/2014/main" id="{B913FE37-22A3-4B37-B5BB-17B12DCA37E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418728" y="4237259"/>
            <a:ext cx="400429" cy="400429"/>
          </a:xfrm>
          <a:prstGeom prst="rect">
            <a:avLst/>
          </a:prstGeom>
        </p:spPr>
      </p:pic>
      <p:graphicFrame>
        <p:nvGraphicFramePr>
          <p:cNvPr id="50" name="Tabla 49">
            <a:extLst>
              <a:ext uri="{FF2B5EF4-FFF2-40B4-BE49-F238E27FC236}">
                <a16:creationId xmlns:a16="http://schemas.microsoft.com/office/drawing/2014/main" id="{C0CC7B35-E23C-45C9-A89A-6E81AFA9C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175239"/>
              </p:ext>
            </p:extLst>
          </p:nvPr>
        </p:nvGraphicFramePr>
        <p:xfrm>
          <a:off x="6658450" y="4691808"/>
          <a:ext cx="2304290" cy="9620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07179">
                  <a:extLst>
                    <a:ext uri="{9D8B030D-6E8A-4147-A177-3AD203B41FA5}">
                      <a16:colId xmlns:a16="http://schemas.microsoft.com/office/drawing/2014/main" val="169696948"/>
                    </a:ext>
                  </a:extLst>
                </a:gridCol>
                <a:gridCol w="1001174">
                  <a:extLst>
                    <a:ext uri="{9D8B030D-6E8A-4147-A177-3AD203B41FA5}">
                      <a16:colId xmlns:a16="http://schemas.microsoft.com/office/drawing/2014/main" val="3180527462"/>
                    </a:ext>
                  </a:extLst>
                </a:gridCol>
                <a:gridCol w="595937">
                  <a:extLst>
                    <a:ext uri="{9D8B030D-6E8A-4147-A177-3AD203B41FA5}">
                      <a16:colId xmlns:a16="http://schemas.microsoft.com/office/drawing/2014/main" val="37570568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52%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48%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5710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56%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44%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3252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56%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44%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3248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48%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52%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7589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53%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47%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277546"/>
                  </a:ext>
                </a:extLst>
              </a:tr>
            </a:tbl>
          </a:graphicData>
        </a:graphic>
      </p:graphicFrame>
      <p:pic>
        <p:nvPicPr>
          <p:cNvPr id="51" name="Gráfico 50" descr="Femenino">
            <a:extLst>
              <a:ext uri="{FF2B5EF4-FFF2-40B4-BE49-F238E27FC236}">
                <a16:creationId xmlns:a16="http://schemas.microsoft.com/office/drawing/2014/main" id="{27266394-8175-40D4-86A9-26CA824BFF0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34390" y="4290514"/>
            <a:ext cx="367993" cy="367993"/>
          </a:xfrm>
          <a:prstGeom prst="rect">
            <a:avLst/>
          </a:prstGeom>
        </p:spPr>
      </p:pic>
      <p:pic>
        <p:nvPicPr>
          <p:cNvPr id="52" name="Gráfico 51" descr="Masculino">
            <a:extLst>
              <a:ext uri="{FF2B5EF4-FFF2-40B4-BE49-F238E27FC236}">
                <a16:creationId xmlns:a16="http://schemas.microsoft.com/office/drawing/2014/main" id="{A9964743-73F6-4239-A422-3550B4EC3EF0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1240325" y="4274297"/>
            <a:ext cx="400429" cy="400429"/>
          </a:xfrm>
          <a:prstGeom prst="rect">
            <a:avLst/>
          </a:prstGeom>
        </p:spPr>
      </p:pic>
      <p:graphicFrame>
        <p:nvGraphicFramePr>
          <p:cNvPr id="77" name="Tabla 76">
            <a:extLst>
              <a:ext uri="{FF2B5EF4-FFF2-40B4-BE49-F238E27FC236}">
                <a16:creationId xmlns:a16="http://schemas.microsoft.com/office/drawing/2014/main" id="{94DED204-4BAC-4809-A9A8-54E4EA251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91834"/>
              </p:ext>
            </p:extLst>
          </p:nvPr>
        </p:nvGraphicFramePr>
        <p:xfrm>
          <a:off x="9389526" y="4698437"/>
          <a:ext cx="2408245" cy="9620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39082">
                  <a:extLst>
                    <a:ext uri="{9D8B030D-6E8A-4147-A177-3AD203B41FA5}">
                      <a16:colId xmlns:a16="http://schemas.microsoft.com/office/drawing/2014/main" val="4050511707"/>
                    </a:ext>
                  </a:extLst>
                </a:gridCol>
                <a:gridCol w="1046341">
                  <a:extLst>
                    <a:ext uri="{9D8B030D-6E8A-4147-A177-3AD203B41FA5}">
                      <a16:colId xmlns:a16="http://schemas.microsoft.com/office/drawing/2014/main" val="2790809317"/>
                    </a:ext>
                  </a:extLst>
                </a:gridCol>
                <a:gridCol w="622822">
                  <a:extLst>
                    <a:ext uri="{9D8B030D-6E8A-4147-A177-3AD203B41FA5}">
                      <a16:colId xmlns:a16="http://schemas.microsoft.com/office/drawing/2014/main" val="267566107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58%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42%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67330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51%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49%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9772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50%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8240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47%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53%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6072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47%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rgbClr val="2C2A29"/>
                          </a:solidFill>
                        </a:rPr>
                        <a:t>53%</a:t>
                      </a:r>
                      <a:endParaRPr lang="es-CO" sz="12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5414698"/>
                  </a:ext>
                </a:extLst>
              </a:tr>
            </a:tbl>
          </a:graphicData>
        </a:graphic>
      </p:graphicFrame>
      <p:sp>
        <p:nvSpPr>
          <p:cNvPr id="55" name="CuadroTexto 54">
            <a:extLst>
              <a:ext uri="{FF2B5EF4-FFF2-40B4-BE49-F238E27FC236}">
                <a16:creationId xmlns:a16="http://schemas.microsoft.com/office/drawing/2014/main" id="{A660DA36-AA14-4242-B658-F5048E93D613}"/>
              </a:ext>
            </a:extLst>
          </p:cNvPr>
          <p:cNvSpPr txBox="1"/>
          <p:nvPr/>
        </p:nvSpPr>
        <p:spPr>
          <a:xfrm>
            <a:off x="3491397" y="3620182"/>
            <a:ext cx="2614062" cy="461665"/>
          </a:xfrm>
          <a:prstGeom prst="rect">
            <a:avLst/>
          </a:prstGeom>
          <a:solidFill>
            <a:srgbClr val="9063CD"/>
          </a:solidFill>
          <a:ln>
            <a:solidFill>
              <a:srgbClr val="9063CD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Puerto Rico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84BB163E-DB5F-4F12-970A-CB913522BF4C}"/>
              </a:ext>
            </a:extLst>
          </p:cNvPr>
          <p:cNvSpPr txBox="1"/>
          <p:nvPr/>
        </p:nvSpPr>
        <p:spPr>
          <a:xfrm>
            <a:off x="9059507" y="1355307"/>
            <a:ext cx="2921598" cy="461665"/>
          </a:xfrm>
          <a:prstGeom prst="rect">
            <a:avLst/>
          </a:prstGeom>
          <a:solidFill>
            <a:srgbClr val="59CBE8"/>
          </a:solidFill>
          <a:ln>
            <a:solidFill>
              <a:srgbClr val="59CBE8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Bancolombia Panama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72059C1D-F8D0-4846-AC8C-44244BF5DCFC}"/>
              </a:ext>
            </a:extLst>
          </p:cNvPr>
          <p:cNvSpPr txBox="1"/>
          <p:nvPr/>
        </p:nvSpPr>
        <p:spPr>
          <a:xfrm>
            <a:off x="6284293" y="1387215"/>
            <a:ext cx="2614062" cy="461665"/>
          </a:xfrm>
          <a:prstGeom prst="rect">
            <a:avLst/>
          </a:prstGeom>
          <a:solidFill>
            <a:srgbClr val="F5B6CD"/>
          </a:solidFill>
          <a:ln>
            <a:solidFill>
              <a:srgbClr val="F5B6CD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Banistmo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84AB5679-A14C-4C7E-9558-4CB8C36CCF7C}"/>
              </a:ext>
            </a:extLst>
          </p:cNvPr>
          <p:cNvSpPr txBox="1"/>
          <p:nvPr/>
        </p:nvSpPr>
        <p:spPr>
          <a:xfrm>
            <a:off x="3491397" y="1384805"/>
            <a:ext cx="2614062" cy="461665"/>
          </a:xfrm>
          <a:prstGeom prst="rect">
            <a:avLst/>
          </a:prstGeom>
          <a:solidFill>
            <a:srgbClr val="00C587"/>
          </a:solidFill>
          <a:ln>
            <a:solidFill>
              <a:srgbClr val="00C5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>
                <a:solidFill>
                  <a:schemeClr val="bg1"/>
                </a:solidFill>
              </a:rPr>
              <a:t>Bancolombia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BC550206-0AC6-483E-8237-737AAEDF20E8}"/>
              </a:ext>
            </a:extLst>
          </p:cNvPr>
          <p:cNvSpPr txBox="1"/>
          <p:nvPr/>
        </p:nvSpPr>
        <p:spPr>
          <a:xfrm>
            <a:off x="6284293" y="3630144"/>
            <a:ext cx="2614062" cy="461665"/>
          </a:xfrm>
          <a:prstGeom prst="rect">
            <a:avLst/>
          </a:prstGeom>
          <a:solidFill>
            <a:srgbClr val="FDDA24"/>
          </a:solidFill>
          <a:ln>
            <a:solidFill>
              <a:srgbClr val="FDDA24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Banco Agrícola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2C12EE65-DC91-4950-A4CD-07EF8E67A5E4}"/>
              </a:ext>
            </a:extLst>
          </p:cNvPr>
          <p:cNvSpPr txBox="1"/>
          <p:nvPr/>
        </p:nvSpPr>
        <p:spPr>
          <a:xfrm>
            <a:off x="9059507" y="3640052"/>
            <a:ext cx="2921598" cy="461696"/>
          </a:xfrm>
          <a:prstGeom prst="rect">
            <a:avLst/>
          </a:prstGeom>
          <a:solidFill>
            <a:srgbClr val="FF7F41"/>
          </a:solidFill>
          <a:ln>
            <a:solidFill>
              <a:srgbClr val="FF7F4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>
                <a:solidFill>
                  <a:schemeClr val="bg1"/>
                </a:solidFill>
              </a:rPr>
              <a:t>BAM</a:t>
            </a:r>
          </a:p>
        </p:txBody>
      </p:sp>
      <p:pic>
        <p:nvPicPr>
          <p:cNvPr id="64" name="Gráfico 63" descr="Femenino">
            <a:extLst>
              <a:ext uri="{FF2B5EF4-FFF2-40B4-BE49-F238E27FC236}">
                <a16:creationId xmlns:a16="http://schemas.microsoft.com/office/drawing/2014/main" id="{76167C6F-6522-41DD-BBF3-6B0CD932459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499539" y="3067836"/>
            <a:ext cx="367993" cy="367993"/>
          </a:xfrm>
          <a:prstGeom prst="rect">
            <a:avLst/>
          </a:prstGeom>
        </p:spPr>
      </p:pic>
      <p:pic>
        <p:nvPicPr>
          <p:cNvPr id="65" name="Gráfico 64" descr="Masculino">
            <a:extLst>
              <a:ext uri="{FF2B5EF4-FFF2-40B4-BE49-F238E27FC236}">
                <a16:creationId xmlns:a16="http://schemas.microsoft.com/office/drawing/2014/main" id="{FE8DA628-AB10-40D8-8768-5CA6E972B5C2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2251181" y="3031299"/>
            <a:ext cx="400429" cy="40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0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B7A2114-E510-4CB1-9024-31D436166A0B}"/>
              </a:ext>
            </a:extLst>
          </p:cNvPr>
          <p:cNvSpPr/>
          <p:nvPr/>
        </p:nvSpPr>
        <p:spPr>
          <a:xfrm>
            <a:off x="0" y="-51371"/>
            <a:ext cx="12207415" cy="7934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4492">
              <a:defRPr/>
            </a:pPr>
            <a:endParaRPr lang="es-CO"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Marcador de texto 6">
            <a:extLst>
              <a:ext uri="{FF2B5EF4-FFF2-40B4-BE49-F238E27FC236}">
                <a16:creationId xmlns:a16="http://schemas.microsoft.com/office/drawing/2014/main" id="{2D9DA206-7452-4C3A-8C56-33693067037E}"/>
              </a:ext>
            </a:extLst>
          </p:cNvPr>
          <p:cNvSpPr txBox="1">
            <a:spLocks/>
          </p:cNvSpPr>
          <p:nvPr/>
        </p:nvSpPr>
        <p:spPr>
          <a:xfrm>
            <a:off x="8798039" y="77388"/>
            <a:ext cx="4807606" cy="9511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3200" b="1">
                <a:solidFill>
                  <a:schemeClr val="bg1"/>
                </a:solidFill>
                <a:latin typeface="CIBFont Serif" panose="020A0603050306020104" pitchFamily="18" charset="77"/>
              </a:rPr>
              <a:t>Rango de edad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D75EB9F8-C525-49B4-9C52-98E5CEA0D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082023"/>
              </p:ext>
            </p:extLst>
          </p:nvPr>
        </p:nvGraphicFramePr>
        <p:xfrm>
          <a:off x="137064" y="2244055"/>
          <a:ext cx="3608410" cy="19354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78734">
                  <a:extLst>
                    <a:ext uri="{9D8B030D-6E8A-4147-A177-3AD203B41FA5}">
                      <a16:colId xmlns:a16="http://schemas.microsoft.com/office/drawing/2014/main" val="1782079155"/>
                    </a:ext>
                  </a:extLst>
                </a:gridCol>
                <a:gridCol w="495594">
                  <a:extLst>
                    <a:ext uri="{9D8B030D-6E8A-4147-A177-3AD203B41FA5}">
                      <a16:colId xmlns:a16="http://schemas.microsoft.com/office/drawing/2014/main" val="4082096543"/>
                    </a:ext>
                  </a:extLst>
                </a:gridCol>
                <a:gridCol w="437561">
                  <a:extLst>
                    <a:ext uri="{9D8B030D-6E8A-4147-A177-3AD203B41FA5}">
                      <a16:colId xmlns:a16="http://schemas.microsoft.com/office/drawing/2014/main" val="2191894272"/>
                    </a:ext>
                  </a:extLst>
                </a:gridCol>
                <a:gridCol w="421933">
                  <a:extLst>
                    <a:ext uri="{9D8B030D-6E8A-4147-A177-3AD203B41FA5}">
                      <a16:colId xmlns:a16="http://schemas.microsoft.com/office/drawing/2014/main" val="2062328952"/>
                    </a:ext>
                  </a:extLst>
                </a:gridCol>
                <a:gridCol w="429747">
                  <a:extLst>
                    <a:ext uri="{9D8B030D-6E8A-4147-A177-3AD203B41FA5}">
                      <a16:colId xmlns:a16="http://schemas.microsoft.com/office/drawing/2014/main" val="224294309"/>
                    </a:ext>
                  </a:extLst>
                </a:gridCol>
                <a:gridCol w="544841">
                  <a:extLst>
                    <a:ext uri="{9D8B030D-6E8A-4147-A177-3AD203B41FA5}">
                      <a16:colId xmlns:a16="http://schemas.microsoft.com/office/drawing/2014/main" val="21705303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34989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Grupo Bancolombia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81781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Bancolombia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74%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78%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7327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Banistmo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64%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9390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Bancolombia Panamá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75%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64%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48889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Puerto Rico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6134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Banco Agrícola 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78%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78%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1459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BAM 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85%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9105807"/>
                  </a:ext>
                </a:extLst>
              </a:tr>
            </a:tbl>
          </a:graphicData>
        </a:graphic>
      </p:graphicFrame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8A5ADC57-954C-4A68-B786-B5803E8A81DE}"/>
              </a:ext>
            </a:extLst>
          </p:cNvPr>
          <p:cNvSpPr txBox="1">
            <a:spLocks/>
          </p:cNvSpPr>
          <p:nvPr/>
        </p:nvSpPr>
        <p:spPr>
          <a:xfrm>
            <a:off x="5814123" y="3322302"/>
            <a:ext cx="1161899" cy="979102"/>
          </a:xfrm>
          <a:prstGeom prst="rect">
            <a:avLst/>
          </a:prstGeom>
        </p:spPr>
        <p:txBody>
          <a:bodyPr anchor="ctr"/>
          <a:lstStyle>
            <a:defPPr>
              <a:defRPr lang="es-CO"/>
            </a:defPPr>
            <a:lvl1pPr marL="0" algn="l" defTabSz="914400" rtl="0" eaLnBrk="1" latinLnBrk="0" hangingPunct="1">
              <a:defRPr lang="es-CO" sz="1100" kern="1200">
                <a:solidFill>
                  <a:srgbClr val="2C2A29"/>
                </a:solidFill>
                <a:latin typeface="CIBFont Sans Book" panose="020B06030202020201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4800" b="1">
                <a:solidFill>
                  <a:schemeClr val="bg1"/>
                </a:solidFill>
                <a:latin typeface="CIBFont Serif" panose="020A0603050306020104" pitchFamily="18" charset="77"/>
              </a:rPr>
              <a:t>35</a:t>
            </a:r>
            <a:r>
              <a:rPr lang="es-CO" sz="1800" b="1">
                <a:solidFill>
                  <a:schemeClr val="bg1"/>
                </a:solidFill>
                <a:latin typeface="CIBFont Serif" panose="020A0603050306020104" pitchFamily="18" charset="77"/>
              </a:rPr>
              <a:t>%</a:t>
            </a:r>
            <a:endParaRPr lang="es-CO" sz="2800" b="1">
              <a:solidFill>
                <a:schemeClr val="bg1"/>
              </a:solidFill>
              <a:latin typeface="CIBFont Serif" panose="020A0603050306020104" pitchFamily="18" charset="77"/>
            </a:endParaRPr>
          </a:p>
        </p:txBody>
      </p:sp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5C6D9EB1-50B1-42E3-BCFD-BFE4C3409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169685"/>
              </p:ext>
            </p:extLst>
          </p:nvPr>
        </p:nvGraphicFramePr>
        <p:xfrm>
          <a:off x="4329998" y="2222214"/>
          <a:ext cx="3315288" cy="195731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112589">
                  <a:extLst>
                    <a:ext uri="{9D8B030D-6E8A-4147-A177-3AD203B41FA5}">
                      <a16:colId xmlns:a16="http://schemas.microsoft.com/office/drawing/2014/main" val="918125439"/>
                    </a:ext>
                  </a:extLst>
                </a:gridCol>
                <a:gridCol w="423949">
                  <a:extLst>
                    <a:ext uri="{9D8B030D-6E8A-4147-A177-3AD203B41FA5}">
                      <a16:colId xmlns:a16="http://schemas.microsoft.com/office/drawing/2014/main" val="1152158205"/>
                    </a:ext>
                  </a:extLst>
                </a:gridCol>
                <a:gridCol w="440401">
                  <a:extLst>
                    <a:ext uri="{9D8B030D-6E8A-4147-A177-3AD203B41FA5}">
                      <a16:colId xmlns:a16="http://schemas.microsoft.com/office/drawing/2014/main" val="431423751"/>
                    </a:ext>
                  </a:extLst>
                </a:gridCol>
                <a:gridCol w="490451">
                  <a:extLst>
                    <a:ext uri="{9D8B030D-6E8A-4147-A177-3AD203B41FA5}">
                      <a16:colId xmlns:a16="http://schemas.microsoft.com/office/drawing/2014/main" val="953585131"/>
                    </a:ext>
                  </a:extLst>
                </a:gridCol>
                <a:gridCol w="415636">
                  <a:extLst>
                    <a:ext uri="{9D8B030D-6E8A-4147-A177-3AD203B41FA5}">
                      <a16:colId xmlns:a16="http://schemas.microsoft.com/office/drawing/2014/main" val="1861584891"/>
                    </a:ext>
                  </a:extLst>
                </a:gridCol>
                <a:gridCol w="432262">
                  <a:extLst>
                    <a:ext uri="{9D8B030D-6E8A-4147-A177-3AD203B41FA5}">
                      <a16:colId xmlns:a16="http://schemas.microsoft.com/office/drawing/2014/main" val="131673691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6579321"/>
                  </a:ext>
                </a:extLst>
              </a:tr>
              <a:tr h="2142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Grupo Bancolombia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28%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4336456"/>
                  </a:ext>
                </a:extLst>
              </a:tr>
              <a:tr h="2142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Bancolombia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18%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28%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10984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Banistmo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24%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36%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46%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9034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Bancolombia Panamá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01752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Puerto Rico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996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Banco Agrícola 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15%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16%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18%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18%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69099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BAM 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1005294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AD01469D-1668-47AC-AF6B-7BBB19D29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321655"/>
              </p:ext>
            </p:extLst>
          </p:nvPr>
        </p:nvGraphicFramePr>
        <p:xfrm>
          <a:off x="8347284" y="2244055"/>
          <a:ext cx="3445908" cy="19354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126657">
                  <a:extLst>
                    <a:ext uri="{9D8B030D-6E8A-4147-A177-3AD203B41FA5}">
                      <a16:colId xmlns:a16="http://schemas.microsoft.com/office/drawing/2014/main" val="3341000447"/>
                    </a:ext>
                  </a:extLst>
                </a:gridCol>
                <a:gridCol w="490451">
                  <a:extLst>
                    <a:ext uri="{9D8B030D-6E8A-4147-A177-3AD203B41FA5}">
                      <a16:colId xmlns:a16="http://schemas.microsoft.com/office/drawing/2014/main" val="1190806770"/>
                    </a:ext>
                  </a:extLst>
                </a:gridCol>
                <a:gridCol w="473825">
                  <a:extLst>
                    <a:ext uri="{9D8B030D-6E8A-4147-A177-3AD203B41FA5}">
                      <a16:colId xmlns:a16="http://schemas.microsoft.com/office/drawing/2014/main" val="19979014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0094303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21010398"/>
                    </a:ext>
                  </a:extLst>
                </a:gridCol>
                <a:gridCol w="440575">
                  <a:extLst>
                    <a:ext uri="{9D8B030D-6E8A-4147-A177-3AD203B41FA5}">
                      <a16:colId xmlns:a16="http://schemas.microsoft.com/office/drawing/2014/main" val="117665326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2017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2018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2019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2020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kern="1200">
                          <a:solidFill>
                            <a:srgbClr val="2C2A29"/>
                          </a:solidFill>
                        </a:rPr>
                        <a:t>2021</a:t>
                      </a:r>
                      <a:endParaRPr lang="es-CO" sz="14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2547422"/>
                  </a:ext>
                </a:extLst>
              </a:tr>
              <a:tr h="19181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Grupo Bancolombia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5986282"/>
                  </a:ext>
                </a:extLst>
              </a:tr>
              <a:tr h="19181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Bancolombia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0.2%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0.2%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6501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Banistmo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9%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0179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Bancolombia Panamá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74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Puerto Rico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52091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Banco Agrícola 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1950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b="1" kern="1200">
                          <a:solidFill>
                            <a:srgbClr val="2C2A29"/>
                          </a:solidFill>
                        </a:rPr>
                        <a:t>BAM </a:t>
                      </a:r>
                      <a:endParaRPr lang="es-CO" sz="1200" b="1" kern="1200">
                        <a:solidFill>
                          <a:srgbClr val="2C2A29"/>
                        </a:solidFill>
                        <a:latin typeface="CIBFont Serif" panose="020A0603050306020104" pitchFamily="18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200" kern="12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1%</a:t>
                      </a:r>
                      <a:endParaRPr lang="es-CO" sz="1200" kern="1200">
                        <a:solidFill>
                          <a:schemeClr val="bg2">
                            <a:lumMod val="25000"/>
                          </a:schemeClr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2698554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C3A9CF6E-CD87-4C42-AE44-86FABECB2AD2}"/>
              </a:ext>
            </a:extLst>
          </p:cNvPr>
          <p:cNvSpPr txBox="1"/>
          <p:nvPr/>
        </p:nvSpPr>
        <p:spPr>
          <a:xfrm>
            <a:off x="8229810" y="1597897"/>
            <a:ext cx="3563382" cy="461665"/>
          </a:xfrm>
          <a:prstGeom prst="rect">
            <a:avLst/>
          </a:prstGeom>
          <a:solidFill>
            <a:srgbClr val="9063CD"/>
          </a:solidFill>
          <a:ln>
            <a:solidFill>
              <a:srgbClr val="9063CD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 sz="2400" b="1">
                <a:solidFill>
                  <a:schemeClr val="bg1"/>
                </a:solidFill>
                <a:latin typeface="CIBFont Serif" panose="020A0603050306020104" pitchFamily="18" charset="77"/>
              </a:rPr>
              <a:t>Más de 50 años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D1AB64E-9DAB-4F3A-B156-257CFF048C56}"/>
              </a:ext>
            </a:extLst>
          </p:cNvPr>
          <p:cNvSpPr txBox="1"/>
          <p:nvPr/>
        </p:nvSpPr>
        <p:spPr>
          <a:xfrm>
            <a:off x="182091" y="1597897"/>
            <a:ext cx="3563383" cy="461665"/>
          </a:xfrm>
          <a:prstGeom prst="rect">
            <a:avLst/>
          </a:prstGeom>
          <a:solidFill>
            <a:srgbClr val="59CBE8"/>
          </a:solidFill>
          <a:ln>
            <a:solidFill>
              <a:srgbClr val="59CBE8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400" b="1"/>
            </a:lvl1pPr>
          </a:lstStyle>
          <a:p>
            <a:pPr algn="ctr"/>
            <a:r>
              <a:rPr lang="es-CO" sz="2400" b="1">
                <a:solidFill>
                  <a:schemeClr val="bg1"/>
                </a:solidFill>
                <a:latin typeface="CIBFont Serif" panose="020A0603050306020104" pitchFamily="18" charset="77"/>
              </a:rPr>
              <a:t>Menos de 30 años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1BC64F3-97A5-40B2-BAA1-F71274BF61BB}"/>
              </a:ext>
            </a:extLst>
          </p:cNvPr>
          <p:cNvSpPr txBox="1"/>
          <p:nvPr/>
        </p:nvSpPr>
        <p:spPr>
          <a:xfrm>
            <a:off x="4205951" y="1597896"/>
            <a:ext cx="3563382" cy="461665"/>
          </a:xfrm>
          <a:prstGeom prst="rect">
            <a:avLst/>
          </a:prstGeom>
          <a:solidFill>
            <a:srgbClr val="00C587"/>
          </a:solidFill>
          <a:ln>
            <a:solidFill>
              <a:srgbClr val="00C5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>
                <a:solidFill>
                  <a:schemeClr val="bg1"/>
                </a:solidFill>
                <a:latin typeface="CIBFont Serif" panose="020A0603050306020104" pitchFamily="18" charset="77"/>
              </a:rPr>
              <a:t>De 30-50 años </a:t>
            </a:r>
          </a:p>
        </p:txBody>
      </p:sp>
      <p:pic>
        <p:nvPicPr>
          <p:cNvPr id="23" name="Imagen 22" descr="Imagen que contiene medidor&#10;&#10;Descripción generada automáticamente">
            <a:extLst>
              <a:ext uri="{FF2B5EF4-FFF2-40B4-BE49-F238E27FC236}">
                <a16:creationId xmlns:a16="http://schemas.microsoft.com/office/drawing/2014/main" id="{A5E74FEF-5AAE-4C29-8FAC-659A8431914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87914"/>
            <a:ext cx="12192000" cy="39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3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03393141-DD25-42B4-8518-490B4AE1AF6A}"/>
              </a:ext>
            </a:extLst>
          </p:cNvPr>
          <p:cNvSpPr/>
          <p:nvPr/>
        </p:nvSpPr>
        <p:spPr>
          <a:xfrm>
            <a:off x="0" y="-51371"/>
            <a:ext cx="12207415" cy="7934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4492">
              <a:defRPr/>
            </a:pPr>
            <a:endParaRPr lang="es-CO"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Marcador de texto 6">
            <a:extLst>
              <a:ext uri="{FF2B5EF4-FFF2-40B4-BE49-F238E27FC236}">
                <a16:creationId xmlns:a16="http://schemas.microsoft.com/office/drawing/2014/main" id="{F785E164-12B4-8949-BD53-989FCB4CFF48}"/>
              </a:ext>
            </a:extLst>
          </p:cNvPr>
          <p:cNvSpPr txBox="1">
            <a:spLocks/>
          </p:cNvSpPr>
          <p:nvPr/>
        </p:nvSpPr>
        <p:spPr>
          <a:xfrm>
            <a:off x="8680353" y="105890"/>
            <a:ext cx="4807606" cy="9511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b="1">
                <a:solidFill>
                  <a:schemeClr val="bg1"/>
                </a:solidFill>
                <a:latin typeface="CIBFont Serif" panose="020A0603050306020104" pitchFamily="18" charset="77"/>
              </a:rPr>
              <a:t>Nivel de cargo 2021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A1329F0A-E5AB-4651-B290-48F37E95C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73" y="5589913"/>
            <a:ext cx="9925663" cy="185530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00004C8-0427-4113-8CB2-A81664B8B2BD}"/>
              </a:ext>
            </a:extLst>
          </p:cNvPr>
          <p:cNvSpPr/>
          <p:nvPr/>
        </p:nvSpPr>
        <p:spPr>
          <a:xfrm>
            <a:off x="221009" y="2536435"/>
            <a:ext cx="3170583" cy="523220"/>
          </a:xfrm>
          <a:prstGeom prst="rect">
            <a:avLst/>
          </a:prstGeom>
          <a:solidFill>
            <a:srgbClr val="2C2A2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800" b="1">
                <a:solidFill>
                  <a:schemeClr val="bg1"/>
                </a:solidFill>
              </a:rPr>
              <a:t>Grupo Bancolombia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983B7240-B91D-4C78-929F-C9CA1AD34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881692"/>
              </p:ext>
            </p:extLst>
          </p:nvPr>
        </p:nvGraphicFramePr>
        <p:xfrm>
          <a:off x="441741" y="3181520"/>
          <a:ext cx="2683844" cy="95883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110986">
                  <a:extLst>
                    <a:ext uri="{9D8B030D-6E8A-4147-A177-3AD203B41FA5}">
                      <a16:colId xmlns:a16="http://schemas.microsoft.com/office/drawing/2014/main" val="3058802063"/>
                    </a:ext>
                  </a:extLst>
                </a:gridCol>
                <a:gridCol w="1572858">
                  <a:extLst>
                    <a:ext uri="{9D8B030D-6E8A-4147-A177-3AD203B41FA5}">
                      <a16:colId xmlns:a16="http://schemas.microsoft.com/office/drawing/2014/main" val="523296486"/>
                    </a:ext>
                  </a:extLst>
                </a:gridCol>
              </a:tblGrid>
              <a:tr h="33476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Jefe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4%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3608476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Profesionales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4907308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  <a:latin typeface="CIBFont Sans Light" panose="020B0603020202020104" pitchFamily="34" charset="77"/>
                          <a:ea typeface="+mn-ea"/>
                          <a:cs typeface="+mn-cs"/>
                        </a:rPr>
                        <a:t>Operativos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kern="1200">
                          <a:solidFill>
                            <a:srgbClr val="2C2A29"/>
                          </a:solidFill>
                        </a:rPr>
                        <a:t>49%</a:t>
                      </a:r>
                      <a:endParaRPr lang="es-CO" sz="1400" kern="1200">
                        <a:solidFill>
                          <a:srgbClr val="2C2A29"/>
                        </a:solidFill>
                        <a:latin typeface="CIBFont Sans Light" panose="020B0603020202020104" pitchFamily="34" charset="77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2401963"/>
                  </a:ext>
                </a:extLst>
              </a:tr>
            </a:tbl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5A6741E0-5B59-4F4F-B265-782C8CFD26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092919"/>
              </p:ext>
            </p:extLst>
          </p:nvPr>
        </p:nvGraphicFramePr>
        <p:xfrm>
          <a:off x="3532591" y="1944000"/>
          <a:ext cx="8438400" cy="29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1566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6C18C80FDC96E4798258C6D947E17B1" ma:contentTypeVersion="8" ma:contentTypeDescription="Crear nuevo documento." ma:contentTypeScope="" ma:versionID="0bcb300930693c8ce1f1fae999423495">
  <xsd:schema xmlns:xsd="http://www.w3.org/2001/XMLSchema" xmlns:xs="http://www.w3.org/2001/XMLSchema" xmlns:p="http://schemas.microsoft.com/office/2006/metadata/properties" xmlns:ns2="dd541c77-fab3-4c76-8056-0d8dc3b970e4" targetNamespace="http://schemas.microsoft.com/office/2006/metadata/properties" ma:root="true" ma:fieldsID="a0d61721ede1e9635337edd75fe7af36" ns2:_="">
    <xsd:import namespace="dd541c77-fab3-4c76-8056-0d8dc3b970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41c77-fab3-4c76-8056-0d8dc3b970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111A54-42B8-42DC-BDF9-D3C392EB6A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8938AA-16F2-4D90-B6AF-06CA405F3DE2}">
  <ds:schemaRefs>
    <ds:schemaRef ds:uri="dd541c77-fab3-4c76-8056-0d8dc3b970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8574EC-6476-4BCD-8550-407DD51ABF7C}">
  <ds:schemaRefs>
    <ds:schemaRef ds:uri="dd541c77-fab3-4c76-8056-0d8dc3b970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Natalie Andrea Canas Martinez</dc:creator>
  <cp:revision>1</cp:revision>
  <dcterms:created xsi:type="dcterms:W3CDTF">2019-08-11T18:42:34Z</dcterms:created>
  <dcterms:modified xsi:type="dcterms:W3CDTF">2022-05-16T15:52:29Z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0x010100F6C18C80FDC96E4798258C6D947E17B1</vt:lpwstr>
  </property>
</Properties>
</file>