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34" r:id="rId5"/>
    <p:sldId id="331" r:id="rId6"/>
    <p:sldId id="332" r:id="rId7"/>
  </p:sldIdLst>
  <p:sldSz cx="12192000" cy="6858000"/>
  <p:notesSz cx="6858000" cy="9144000"/>
  <p:custDataLst>
    <p:tags r:id="rId9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A29"/>
    <a:srgbClr val="00C587"/>
    <a:srgbClr val="59CBE8"/>
    <a:srgbClr val="FF7F41"/>
    <a:srgbClr val="9063CD"/>
    <a:srgbClr val="FDDA24"/>
    <a:srgbClr val="F5B6CD"/>
    <a:srgbClr val="595959"/>
    <a:srgbClr val="51197A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CD5DA-517D-4E3E-A067-A3EDDB3E66A3}" v="1" vWet="5" dt="2022-05-16T15:46:54.301"/>
    <p1510:client id="{7833EC6F-F2B0-4695-B620-9FC4654BB50F}" v="10" dt="2022-05-16T15:47:46.899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0"/>
  </p:normalViewPr>
  <p:slideViewPr>
    <p:cSldViewPr snapToGrid="0">
      <p:cViewPr varScale="1">
        <p:scale>
          <a:sx n="125" d="100"/>
          <a:sy n="125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" userId="b999439b-5053-4199-b1ca-3fddd528fb68" providerId="ADAL" clId="{7833EC6F-F2B0-4695-B620-9FC4654BB50F}"/>
    <pc:docChg chg="custSel modSld">
      <pc:chgData name="Laura" userId="b999439b-5053-4199-b1ca-3fddd528fb68" providerId="ADAL" clId="{7833EC6F-F2B0-4695-B620-9FC4654BB50F}" dt="2022-05-16T15:47:46.899" v="9" actId="1076"/>
      <pc:docMkLst>
        <pc:docMk/>
      </pc:docMkLst>
      <pc:sldChg chg="addSp delSp modSp mod">
        <pc:chgData name="Laura" userId="b999439b-5053-4199-b1ca-3fddd528fb68" providerId="ADAL" clId="{7833EC6F-F2B0-4695-B620-9FC4654BB50F}" dt="2022-05-16T15:47:46.899" v="9" actId="1076"/>
        <pc:sldMkLst>
          <pc:docMk/>
          <pc:sldMk cId="1502500668" sldId="332"/>
        </pc:sldMkLst>
        <pc:graphicFrameChg chg="del">
          <ac:chgData name="Laura" userId="b999439b-5053-4199-b1ca-3fddd528fb68" providerId="ADAL" clId="{7833EC6F-F2B0-4695-B620-9FC4654BB50F}" dt="2022-05-16T15:47:43.079" v="8" actId="478"/>
          <ac:graphicFrameMkLst>
            <pc:docMk/>
            <pc:sldMk cId="1502500668" sldId="332"/>
            <ac:graphicFrameMk id="8" creationId="{F31D18CE-906D-4DE4-8863-F872330F71BA}"/>
          </ac:graphicFrameMkLst>
        </pc:graphicFrameChg>
        <pc:graphicFrameChg chg="del">
          <ac:chgData name="Laura" userId="b999439b-5053-4199-b1ca-3fddd528fb68" providerId="ADAL" clId="{7833EC6F-F2B0-4695-B620-9FC4654BB50F}" dt="2022-05-16T15:47:39.250" v="5" actId="478"/>
          <ac:graphicFrameMkLst>
            <pc:docMk/>
            <pc:sldMk cId="1502500668" sldId="332"/>
            <ac:graphicFrameMk id="9" creationId="{0617EBC8-EEC2-490A-B0E1-ADDEC5BC6C90}"/>
          </ac:graphicFrameMkLst>
        </pc:graphicFrameChg>
        <pc:graphicFrameChg chg="add mod">
          <ac:chgData name="Laura" userId="b999439b-5053-4199-b1ca-3fddd528fb68" providerId="ADAL" clId="{7833EC6F-F2B0-4695-B620-9FC4654BB50F}" dt="2022-05-16T15:47:03.870" v="4" actId="1076"/>
          <ac:graphicFrameMkLst>
            <pc:docMk/>
            <pc:sldMk cId="1502500668" sldId="332"/>
            <ac:graphicFrameMk id="10" creationId="{7630CD89-0455-4B01-A1A2-274D110D8CEF}"/>
          </ac:graphicFrameMkLst>
        </pc:graphicFrameChg>
        <pc:graphicFrameChg chg="add mod">
          <ac:chgData name="Laura" userId="b999439b-5053-4199-b1ca-3fddd528fb68" providerId="ADAL" clId="{7833EC6F-F2B0-4695-B620-9FC4654BB50F}" dt="2022-05-16T15:47:46.899" v="9" actId="1076"/>
          <ac:graphicFrameMkLst>
            <pc:docMk/>
            <pc:sldMk cId="1502500668" sldId="332"/>
            <ac:graphicFrameMk id="11" creationId="{0617EBC8-EEC2-490A-B0E1-ADDEC5BC6C90}"/>
          </ac:graphicFrameMkLst>
        </pc:graphicFrameChg>
        <pc:graphicFrameChg chg="del mod">
          <ac:chgData name="Laura" userId="b999439b-5053-4199-b1ca-3fddd528fb68" providerId="ADAL" clId="{7833EC6F-F2B0-4695-B620-9FC4654BB50F}" dt="2022-05-16T15:46:58.631" v="1" actId="478"/>
          <ac:graphicFrameMkLst>
            <pc:docMk/>
            <pc:sldMk cId="1502500668" sldId="332"/>
            <ac:graphicFrameMk id="12" creationId="{7630CD89-0455-4B01-A1A2-274D110D8CEF}"/>
          </ac:graphicFrameMkLst>
        </pc:graphicFrameChg>
      </pc:sldChg>
    </pc:docChg>
  </pc:docChgLst>
  <pc:docChgLst>
    <pc:chgData name="Laura" userId="b999439b-5053-4199-b1ca-3fddd528fb68" providerId="ADAL" clId="{7D9859F0-01C9-401A-B9E1-293B0D92F509}"/>
    <pc:docChg chg="undo redo custSel addSld delSld modSld">
      <pc:chgData name="Laura" userId="b999439b-5053-4199-b1ca-3fddd528fb68" providerId="ADAL" clId="{7D9859F0-01C9-401A-B9E1-293B0D92F509}" dt="2022-05-13T20:03:46.303" v="43" actId="1076"/>
      <pc:docMkLst>
        <pc:docMk/>
      </pc:docMkLst>
      <pc:sldChg chg="modSp mod">
        <pc:chgData name="Laura" userId="b999439b-5053-4199-b1ca-3fddd528fb68" providerId="ADAL" clId="{7D9859F0-01C9-401A-B9E1-293B0D92F509}" dt="2022-05-13T20:03:46.303" v="43" actId="1076"/>
        <pc:sldMkLst>
          <pc:docMk/>
          <pc:sldMk cId="1502500668" sldId="332"/>
        </pc:sldMkLst>
        <pc:spChg chg="mod">
          <ac:chgData name="Laura" userId="b999439b-5053-4199-b1ca-3fddd528fb68" providerId="ADAL" clId="{7D9859F0-01C9-401A-B9E1-293B0D92F509}" dt="2022-05-13T20:03:39.158" v="42" actId="255"/>
          <ac:spMkLst>
            <pc:docMk/>
            <pc:sldMk cId="1502500668" sldId="332"/>
            <ac:spMk id="5" creationId="{5FECFD67-7F26-4F6F-9BF0-356A15098764}"/>
          </ac:spMkLst>
        </pc:spChg>
        <pc:picChg chg="mod">
          <ac:chgData name="Laura" userId="b999439b-5053-4199-b1ca-3fddd528fb68" providerId="ADAL" clId="{7D9859F0-01C9-401A-B9E1-293B0D92F509}" dt="2022-05-13T20:03:46.303" v="43" actId="1076"/>
          <ac:picMkLst>
            <pc:docMk/>
            <pc:sldMk cId="1502500668" sldId="332"/>
            <ac:picMk id="33" creationId="{A1329F0A-E5AB-4651-B290-48F37E95C3C6}"/>
          </ac:picMkLst>
        </pc:picChg>
      </pc:sldChg>
      <pc:sldChg chg="del">
        <pc:chgData name="Laura" userId="b999439b-5053-4199-b1ca-3fddd528fb68" providerId="ADAL" clId="{7D9859F0-01C9-401A-B9E1-293B0D92F509}" dt="2022-05-13T20:02:56.223" v="25" actId="47"/>
        <pc:sldMkLst>
          <pc:docMk/>
          <pc:sldMk cId="3153532595" sldId="333"/>
        </pc:sldMkLst>
      </pc:sldChg>
      <pc:sldChg chg="delSp modSp add mod">
        <pc:chgData name="Laura" userId="b999439b-5053-4199-b1ca-3fddd528fb68" providerId="ADAL" clId="{7D9859F0-01C9-401A-B9E1-293B0D92F509}" dt="2022-05-13T20:02:52.990" v="24" actId="1076"/>
        <pc:sldMkLst>
          <pc:docMk/>
          <pc:sldMk cId="553374978" sldId="334"/>
        </pc:sldMkLst>
        <pc:spChg chg="del">
          <ac:chgData name="Laura" userId="b999439b-5053-4199-b1ca-3fddd528fb68" providerId="ADAL" clId="{7D9859F0-01C9-401A-B9E1-293B0D92F509}" dt="2022-05-13T20:01:57.624" v="2" actId="478"/>
          <ac:spMkLst>
            <pc:docMk/>
            <pc:sldMk cId="553374978" sldId="334"/>
            <ac:spMk id="4" creationId="{C73A437C-5F3B-488A-9F82-168DE158BF6A}"/>
          </ac:spMkLst>
        </pc:spChg>
        <pc:spChg chg="del">
          <ac:chgData name="Laura" userId="b999439b-5053-4199-b1ca-3fddd528fb68" providerId="ADAL" clId="{7D9859F0-01C9-401A-B9E1-293B0D92F509}" dt="2022-05-13T20:01:55.560" v="1" actId="478"/>
          <ac:spMkLst>
            <pc:docMk/>
            <pc:sldMk cId="553374978" sldId="334"/>
            <ac:spMk id="5" creationId="{6B87C324-85CB-4A08-8540-EFACA96A1363}"/>
          </ac:spMkLst>
        </pc:spChg>
        <pc:spChg chg="mod">
          <ac:chgData name="Laura" userId="b999439b-5053-4199-b1ca-3fddd528fb68" providerId="ADAL" clId="{7D9859F0-01C9-401A-B9E1-293B0D92F509}" dt="2022-05-13T20:02:52.990" v="24" actId="1076"/>
          <ac:spMkLst>
            <pc:docMk/>
            <pc:sldMk cId="553374978" sldId="334"/>
            <ac:spMk id="6" creationId="{9379ADBC-B325-4C50-BF0C-D1D677EC4BE6}"/>
          </ac:spMkLst>
        </pc:spChg>
        <pc:picChg chg="del mod">
          <ac:chgData name="Laura" userId="b999439b-5053-4199-b1ca-3fddd528fb68" providerId="ADAL" clId="{7D9859F0-01C9-401A-B9E1-293B0D92F509}" dt="2022-05-13T20:02:49.469" v="23" actId="478"/>
          <ac:picMkLst>
            <pc:docMk/>
            <pc:sldMk cId="553374978" sldId="334"/>
            <ac:picMk id="7" creationId="{9EF4A946-F77B-4867-A042-A55BDC300FD0}"/>
          </ac:picMkLst>
        </pc:picChg>
        <pc:picChg chg="mod">
          <ac:chgData name="Laura" userId="b999439b-5053-4199-b1ca-3fddd528fb68" providerId="ADAL" clId="{7D9859F0-01C9-401A-B9E1-293B0D92F509}" dt="2022-05-13T20:02:11.865" v="4" actId="1076"/>
          <ac:picMkLst>
            <pc:docMk/>
            <pc:sldMk cId="553374978" sldId="334"/>
            <ac:picMk id="9" creationId="{9DBC9C69-464A-4084-8CD3-4D3748659455}"/>
          </ac:picMkLst>
        </pc:picChg>
      </pc:sldChg>
    </pc:docChg>
  </pc:docChgLst>
  <pc:docChgLst>
    <pc:chgData name="Laura Naranjo Rincon" userId="b999439b-5053-4199-b1ca-3fddd528fb68" providerId="ADAL" clId="{7D9859F0-01C9-401A-B9E1-293B0D92F509}"/>
    <pc:docChg chg="undo custSel addSld delSld modSld">
      <pc:chgData name="Laura Naranjo Rincon" userId="b999439b-5053-4199-b1ca-3fddd528fb68" providerId="ADAL" clId="{7D9859F0-01C9-401A-B9E1-293B0D92F509}" dt="2022-05-12T21:02:04.031" v="650" actId="1076"/>
      <pc:docMkLst>
        <pc:docMk/>
      </pc:docMkLst>
      <pc:sldChg chg="modSp del mod">
        <pc:chgData name="Laura Naranjo Rincon" userId="b999439b-5053-4199-b1ca-3fddd528fb68" providerId="ADAL" clId="{7D9859F0-01C9-401A-B9E1-293B0D92F509}" dt="2022-05-12T20:00:48.424" v="628" actId="47"/>
        <pc:sldMkLst>
          <pc:docMk/>
          <pc:sldMk cId="2007732037" sldId="319"/>
        </pc:sldMkLst>
        <pc:picChg chg="mod">
          <ac:chgData name="Laura Naranjo Rincon" userId="b999439b-5053-4199-b1ca-3fddd528fb68" providerId="ADAL" clId="{7D9859F0-01C9-401A-B9E1-293B0D92F509}" dt="2022-05-12T19:59:22.539" v="603" actId="14100"/>
          <ac:picMkLst>
            <pc:docMk/>
            <pc:sldMk cId="2007732037" sldId="319"/>
            <ac:picMk id="6" creationId="{BAA529BA-D3DA-458A-A479-B2F0A4680BC9}"/>
          </ac:picMkLst>
        </pc:picChg>
      </pc:sldChg>
      <pc:sldChg chg="addSp delSp modSp mod modNotesTx">
        <pc:chgData name="Laura Naranjo Rincon" userId="b999439b-5053-4199-b1ca-3fddd528fb68" providerId="ADAL" clId="{7D9859F0-01C9-401A-B9E1-293B0D92F509}" dt="2022-05-12T21:02:04.031" v="650" actId="1076"/>
        <pc:sldMkLst>
          <pc:docMk/>
          <pc:sldMk cId="3268638912" sldId="331"/>
        </pc:sldMkLst>
        <pc:spChg chg="add del mod">
          <ac:chgData name="Laura Naranjo Rincon" userId="b999439b-5053-4199-b1ca-3fddd528fb68" providerId="ADAL" clId="{7D9859F0-01C9-401A-B9E1-293B0D92F509}" dt="2022-05-12T16:40:05.313" v="1" actId="767"/>
          <ac:spMkLst>
            <pc:docMk/>
            <pc:sldMk cId="3268638912" sldId="331"/>
            <ac:spMk id="2" creationId="{84743E7D-2C92-43BE-B51F-70EC22991D84}"/>
          </ac:spMkLst>
        </pc:spChg>
        <pc:spChg chg="add mod">
          <ac:chgData name="Laura Naranjo Rincon" userId="b999439b-5053-4199-b1ca-3fddd528fb68" providerId="ADAL" clId="{7D9859F0-01C9-401A-B9E1-293B0D92F509}" dt="2022-05-12T21:02:04.031" v="650" actId="1076"/>
          <ac:spMkLst>
            <pc:docMk/>
            <pc:sldMk cId="3268638912" sldId="331"/>
            <ac:spMk id="2" creationId="{B818D856-EADF-48D8-B834-C912E85A7564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" creationId="{92011CD1-1A94-4C60-98D2-ED5699C53A02}"/>
          </ac:spMkLst>
        </pc:spChg>
        <pc:spChg chg="mod">
          <ac:chgData name="Laura Naranjo Rincon" userId="b999439b-5053-4199-b1ca-3fddd528fb68" providerId="ADAL" clId="{7D9859F0-01C9-401A-B9E1-293B0D92F509}" dt="2022-05-12T19:52:41.929" v="432" actId="207"/>
          <ac:spMkLst>
            <pc:docMk/>
            <pc:sldMk cId="3268638912" sldId="331"/>
            <ac:spMk id="16" creationId="{F785E164-12B4-8949-BD53-989FCB4CFF48}"/>
          </ac:spMkLst>
        </pc:spChg>
        <pc:spChg chg="add mod">
          <ac:chgData name="Laura Naranjo Rincon" userId="b999439b-5053-4199-b1ca-3fddd528fb68" providerId="ADAL" clId="{7D9859F0-01C9-401A-B9E1-293B0D92F509}" dt="2022-05-12T21:02:04.031" v="650" actId="1076"/>
          <ac:spMkLst>
            <pc:docMk/>
            <pc:sldMk cId="3268638912" sldId="331"/>
            <ac:spMk id="30" creationId="{FC6FBC3C-E72C-4C83-AF82-003756AE3955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1" creationId="{CB47800F-75C5-6846-9ABD-160577CAED0A}"/>
          </ac:spMkLst>
        </pc:spChg>
        <pc:spChg chg="add mod">
          <ac:chgData name="Laura Naranjo Rincon" userId="b999439b-5053-4199-b1ca-3fddd528fb68" providerId="ADAL" clId="{7D9859F0-01C9-401A-B9E1-293B0D92F509}" dt="2022-05-12T21:02:04.031" v="650" actId="1076"/>
          <ac:spMkLst>
            <pc:docMk/>
            <pc:sldMk cId="3268638912" sldId="331"/>
            <ac:spMk id="32" creationId="{5A7606FA-9B41-437B-AA75-670005CF3534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4" creationId="{6C3FDF33-CEC7-4193-9415-E9FC49D784F9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5" creationId="{8780022C-8883-47B2-B4FF-4208423463C6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6" creationId="{80691F85-A231-47AE-86A7-0AAF8DA0077C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7" creationId="{64B1F8BF-FC82-4743-9E41-D81C361AFF8B}"/>
          </ac:spMkLst>
        </pc:spChg>
        <pc:spChg chg="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38" creationId="{37D472AD-8775-463F-9D4D-1A7F6A498974}"/>
          </ac:spMkLst>
        </pc:spChg>
        <pc:spChg chg="add mod ord">
          <ac:chgData name="Laura Naranjo Rincon" userId="b999439b-5053-4199-b1ca-3fddd528fb68" providerId="ADAL" clId="{7D9859F0-01C9-401A-B9E1-293B0D92F509}" dt="2022-05-12T19:54:43.564" v="448" actId="208"/>
          <ac:spMkLst>
            <pc:docMk/>
            <pc:sldMk cId="3268638912" sldId="331"/>
            <ac:spMk id="39" creationId="{9FC24B7C-89E1-4009-96C0-90EDA3355CE6}"/>
          </ac:spMkLst>
        </pc:spChg>
        <pc:spChg chg="add del mod">
          <ac:chgData name="Laura Naranjo Rincon" userId="b999439b-5053-4199-b1ca-3fddd528fb68" providerId="ADAL" clId="{7D9859F0-01C9-401A-B9E1-293B0D92F509}" dt="2022-05-12T19:53:24.897" v="437" actId="478"/>
          <ac:spMkLst>
            <pc:docMk/>
            <pc:sldMk cId="3268638912" sldId="331"/>
            <ac:spMk id="40" creationId="{19865D52-351B-4B79-BA58-1629321DBBFC}"/>
          </ac:spMkLst>
        </pc:spChg>
        <pc:spChg chg="add mod">
          <ac:chgData name="Laura Naranjo Rincon" userId="b999439b-5053-4199-b1ca-3fddd528fb68" providerId="ADAL" clId="{7D9859F0-01C9-401A-B9E1-293B0D92F509}" dt="2022-05-12T21:02:04.031" v="650" actId="1076"/>
          <ac:spMkLst>
            <pc:docMk/>
            <pc:sldMk cId="3268638912" sldId="331"/>
            <ac:spMk id="41" creationId="{4EE3531A-8867-4F7C-8328-543BCE2A0B57}"/>
          </ac:spMkLst>
        </pc:spChg>
        <pc:spChg chg="add 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42" creationId="{F060BFA3-B009-4120-9E9B-07AFB6B65B9E}"/>
          </ac:spMkLst>
        </pc:spChg>
        <pc:spChg chg="add mod">
          <ac:chgData name="Laura Naranjo Rincon" userId="b999439b-5053-4199-b1ca-3fddd528fb68" providerId="ADAL" clId="{7D9859F0-01C9-401A-B9E1-293B0D92F509}" dt="2022-05-12T19:56:58.201" v="585" actId="1036"/>
          <ac:spMkLst>
            <pc:docMk/>
            <pc:sldMk cId="3268638912" sldId="331"/>
            <ac:spMk id="43" creationId="{C0CAE66B-7B52-43DD-B871-0E357E38A35D}"/>
          </ac:spMkLst>
        </pc:spChg>
        <pc:spChg chg="del topLvl">
          <ac:chgData name="Laura Naranjo Rincon" userId="b999439b-5053-4199-b1ca-3fddd528fb68" providerId="ADAL" clId="{7D9859F0-01C9-401A-B9E1-293B0D92F509}" dt="2022-05-12T19:55:21.950" v="472" actId="478"/>
          <ac:spMkLst>
            <pc:docMk/>
            <pc:sldMk cId="3268638912" sldId="331"/>
            <ac:spMk id="63" creationId="{09474E7E-F651-4F2A-B84F-4F056A511D30}"/>
          </ac:spMkLst>
        </pc:spChg>
        <pc:spChg chg="del topLvl">
          <ac:chgData name="Laura Naranjo Rincon" userId="b999439b-5053-4199-b1ca-3fddd528fb68" providerId="ADAL" clId="{7D9859F0-01C9-401A-B9E1-293B0D92F509}" dt="2022-05-12T19:55:23.582" v="473" actId="478"/>
          <ac:spMkLst>
            <pc:docMk/>
            <pc:sldMk cId="3268638912" sldId="331"/>
            <ac:spMk id="64" creationId="{325CE412-EB8B-435D-80FC-BEB0A297E68E}"/>
          </ac:spMkLst>
        </pc:spChg>
        <pc:grpChg chg="del mod">
          <ac:chgData name="Laura Naranjo Rincon" userId="b999439b-5053-4199-b1ca-3fddd528fb68" providerId="ADAL" clId="{7D9859F0-01C9-401A-B9E1-293B0D92F509}" dt="2022-05-12T19:46:44.851" v="288" actId="478"/>
          <ac:grpSpMkLst>
            <pc:docMk/>
            <pc:sldMk cId="3268638912" sldId="331"/>
            <ac:grpSpMk id="53" creationId="{76B0F9A9-1168-4326-BD4D-EE3A0113BFFC}"/>
          </ac:grpSpMkLst>
        </pc:grpChg>
        <pc:grpChg chg="del">
          <ac:chgData name="Laura Naranjo Rincon" userId="b999439b-5053-4199-b1ca-3fddd528fb68" providerId="ADAL" clId="{7D9859F0-01C9-401A-B9E1-293B0D92F509}" dt="2022-05-12T19:50:10.142" v="355" actId="478"/>
          <ac:grpSpMkLst>
            <pc:docMk/>
            <pc:sldMk cId="3268638912" sldId="331"/>
            <ac:grpSpMk id="56" creationId="{EAEC3D81-3942-4923-95BD-89BEAB1A9F61}"/>
          </ac:grpSpMkLst>
        </pc:grpChg>
        <pc:grpChg chg="del">
          <ac:chgData name="Laura Naranjo Rincon" userId="b999439b-5053-4199-b1ca-3fddd528fb68" providerId="ADAL" clId="{7D9859F0-01C9-401A-B9E1-293B0D92F509}" dt="2022-05-12T19:54:48.829" v="449" actId="478"/>
          <ac:grpSpMkLst>
            <pc:docMk/>
            <pc:sldMk cId="3268638912" sldId="331"/>
            <ac:grpSpMk id="59" creationId="{BE21F691-A6A0-4AFB-B1E5-FD28B08E4DFD}"/>
          </ac:grpSpMkLst>
        </pc:grpChg>
        <pc:grpChg chg="del">
          <ac:chgData name="Laura Naranjo Rincon" userId="b999439b-5053-4199-b1ca-3fddd528fb68" providerId="ADAL" clId="{7D9859F0-01C9-401A-B9E1-293B0D92F509}" dt="2022-05-12T19:55:21.950" v="472" actId="478"/>
          <ac:grpSpMkLst>
            <pc:docMk/>
            <pc:sldMk cId="3268638912" sldId="331"/>
            <ac:grpSpMk id="62" creationId="{7A020E5D-A724-48DA-8C5E-A5151E0295B1}"/>
          </ac:grpSpMkLst>
        </pc:grpChg>
        <pc:grpChg chg="del mod">
          <ac:chgData name="Laura Naranjo Rincon" userId="b999439b-5053-4199-b1ca-3fddd528fb68" providerId="ADAL" clId="{7D9859F0-01C9-401A-B9E1-293B0D92F509}" dt="2022-05-12T19:49:06.242" v="342" actId="478"/>
          <ac:grpSpMkLst>
            <pc:docMk/>
            <pc:sldMk cId="3268638912" sldId="331"/>
            <ac:grpSpMk id="65" creationId="{59B24078-7CDC-4311-9275-3F30AC83B89A}"/>
          </ac:grpSpMkLst>
        </pc:grpChg>
        <pc:grpChg chg="del">
          <ac:chgData name="Laura Naranjo Rincon" userId="b999439b-5053-4199-b1ca-3fddd528fb68" providerId="ADAL" clId="{7D9859F0-01C9-401A-B9E1-293B0D92F509}" dt="2022-05-12T19:56:04.968" v="517" actId="478"/>
          <ac:grpSpMkLst>
            <pc:docMk/>
            <pc:sldMk cId="3268638912" sldId="331"/>
            <ac:grpSpMk id="68" creationId="{5981A54A-3A00-4849-B52E-250D0F6F6D1E}"/>
          </ac:grpSpMkLst>
        </pc:grpChg>
        <pc:picChg chg="mod">
          <ac:chgData name="Laura Naranjo Rincon" userId="b999439b-5053-4199-b1ca-3fddd528fb68" providerId="ADAL" clId="{7D9859F0-01C9-401A-B9E1-293B0D92F509}" dt="2022-05-12T19:56:37.574" v="532" actId="1076"/>
          <ac:picMkLst>
            <pc:docMk/>
            <pc:sldMk cId="3268638912" sldId="331"/>
            <ac:picMk id="33" creationId="{A1329F0A-E5AB-4651-B290-48F37E95C3C6}"/>
          </ac:picMkLst>
        </pc:picChg>
      </pc:sldChg>
      <pc:sldChg chg="addSp delSp modSp mod modNotesTx">
        <pc:chgData name="Laura Naranjo Rincon" userId="b999439b-5053-4199-b1ca-3fddd528fb68" providerId="ADAL" clId="{7D9859F0-01C9-401A-B9E1-293B0D92F509}" dt="2022-05-12T20:02:36.613" v="642" actId="20577"/>
        <pc:sldMkLst>
          <pc:docMk/>
          <pc:sldMk cId="1502500668" sldId="332"/>
        </pc:sldMkLst>
        <pc:spChg chg="add mod ord">
          <ac:chgData name="Laura Naranjo Rincon" userId="b999439b-5053-4199-b1ca-3fddd528fb68" providerId="ADAL" clId="{7D9859F0-01C9-401A-B9E1-293B0D92F509}" dt="2022-05-12T19:44:14.368" v="258" actId="1035"/>
          <ac:spMkLst>
            <pc:docMk/>
            <pc:sldMk cId="1502500668" sldId="332"/>
            <ac:spMk id="2" creationId="{735C3D34-96B2-458F-98A1-EABA636905A8}"/>
          </ac:spMkLst>
        </pc:spChg>
        <pc:spChg chg="mod">
          <ac:chgData name="Laura Naranjo Rincon" userId="b999439b-5053-4199-b1ca-3fddd528fb68" providerId="ADAL" clId="{7D9859F0-01C9-401A-B9E1-293B0D92F509}" dt="2022-05-12T19:44:47.813" v="279" actId="20577"/>
          <ac:spMkLst>
            <pc:docMk/>
            <pc:sldMk cId="1502500668" sldId="332"/>
            <ac:spMk id="5" creationId="{5FECFD67-7F26-4F6F-9BF0-356A15098764}"/>
          </ac:spMkLst>
        </pc:spChg>
        <pc:graphicFrameChg chg="mod modGraphic">
          <ac:chgData name="Laura Naranjo Rincon" userId="b999439b-5053-4199-b1ca-3fddd528fb68" providerId="ADAL" clId="{7D9859F0-01C9-401A-B9E1-293B0D92F509}" dt="2022-05-12T19:37:45.550" v="212" actId="207"/>
          <ac:graphicFrameMkLst>
            <pc:docMk/>
            <pc:sldMk cId="1502500668" sldId="332"/>
            <ac:graphicFrameMk id="4" creationId="{AAE6EEA9-19AE-4906-AF0A-E0708D32374E}"/>
          </ac:graphicFrameMkLst>
        </pc:graphicFrameChg>
        <pc:graphicFrameChg chg="add mod">
          <ac:chgData name="Laura Naranjo Rincon" userId="b999439b-5053-4199-b1ca-3fddd528fb68" providerId="ADAL" clId="{7D9859F0-01C9-401A-B9E1-293B0D92F509}" dt="2022-05-12T19:34:50.988" v="182" actId="1076"/>
          <ac:graphicFrameMkLst>
            <pc:docMk/>
            <pc:sldMk cId="1502500668" sldId="332"/>
            <ac:graphicFrameMk id="8" creationId="{F31D18CE-906D-4DE4-8863-F872330F71BA}"/>
          </ac:graphicFrameMkLst>
        </pc:graphicFrameChg>
        <pc:graphicFrameChg chg="add mod">
          <ac:chgData name="Laura Naranjo Rincon" userId="b999439b-5053-4199-b1ca-3fddd528fb68" providerId="ADAL" clId="{7D9859F0-01C9-401A-B9E1-293B0D92F509}" dt="2022-05-12T19:20:29.612" v="105"/>
          <ac:graphicFrameMkLst>
            <pc:docMk/>
            <pc:sldMk cId="1502500668" sldId="332"/>
            <ac:graphicFrameMk id="9" creationId="{7630CD89-0455-4B01-A1A2-274D110D8CEF}"/>
          </ac:graphicFrameMkLst>
        </pc:graphicFrameChg>
        <pc:graphicFrameChg chg="add del mod">
          <ac:chgData name="Laura Naranjo Rincon" userId="b999439b-5053-4199-b1ca-3fddd528fb68" providerId="ADAL" clId="{7D9859F0-01C9-401A-B9E1-293B0D92F509}" dt="2022-05-12T19:34:37.334" v="179" actId="478"/>
          <ac:graphicFrameMkLst>
            <pc:docMk/>
            <pc:sldMk cId="1502500668" sldId="332"/>
            <ac:graphicFrameMk id="10" creationId="{17BC1960-1888-45F3-95F2-98C7E3E3FBB8}"/>
          </ac:graphicFrameMkLst>
        </pc:graphicFrameChg>
        <pc:graphicFrameChg chg="add del mod">
          <ac:chgData name="Laura Naranjo Rincon" userId="b999439b-5053-4199-b1ca-3fddd528fb68" providerId="ADAL" clId="{7D9859F0-01C9-401A-B9E1-293B0D92F509}" dt="2022-05-12T19:32:43.492" v="172" actId="478"/>
          <ac:graphicFrameMkLst>
            <pc:docMk/>
            <pc:sldMk cId="1502500668" sldId="332"/>
            <ac:graphicFrameMk id="11" creationId="{7630CD89-0455-4B01-A1A2-274D110D8CEF}"/>
          </ac:graphicFrameMkLst>
        </pc:graphicFrameChg>
        <pc:graphicFrameChg chg="add mod">
          <ac:chgData name="Laura Naranjo Rincon" userId="b999439b-5053-4199-b1ca-3fddd528fb68" providerId="ADAL" clId="{7D9859F0-01C9-401A-B9E1-293B0D92F509}" dt="2022-05-12T19:57:25.863" v="591"/>
          <ac:graphicFrameMkLst>
            <pc:docMk/>
            <pc:sldMk cId="1502500668" sldId="332"/>
            <ac:graphicFrameMk id="12" creationId="{7630CD89-0455-4B01-A1A2-274D110D8CEF}"/>
          </ac:graphicFrameMkLst>
        </pc:graphicFrameChg>
        <pc:graphicFrameChg chg="add del mod">
          <ac:chgData name="Laura Naranjo Rincon" userId="b999439b-5053-4199-b1ca-3fddd528fb68" providerId="ADAL" clId="{7D9859F0-01C9-401A-B9E1-293B0D92F509}" dt="2022-05-12T19:20:41.011" v="109" actId="478"/>
          <ac:graphicFrameMkLst>
            <pc:docMk/>
            <pc:sldMk cId="1502500668" sldId="332"/>
            <ac:graphicFrameMk id="55" creationId="{AA8580C8-7C79-4547-84B8-EFBABF3504C9}"/>
          </ac:graphicFrameMkLst>
        </pc:graphicFrameChg>
        <pc:graphicFrameChg chg="add del mod">
          <ac:chgData name="Laura Naranjo Rincon" userId="b999439b-5053-4199-b1ca-3fddd528fb68" providerId="ADAL" clId="{7D9859F0-01C9-401A-B9E1-293B0D92F509}" dt="2022-05-12T19:20:45.969" v="110" actId="478"/>
          <ac:graphicFrameMkLst>
            <pc:docMk/>
            <pc:sldMk cId="1502500668" sldId="332"/>
            <ac:graphicFrameMk id="56" creationId="{356A384C-1DB3-4030-8A68-F6765C08FA0E}"/>
          </ac:graphicFrameMkLst>
        </pc:graphicFrameChg>
        <pc:picChg chg="mod">
          <ac:chgData name="Laura Naranjo Rincon" userId="b999439b-5053-4199-b1ca-3fddd528fb68" providerId="ADAL" clId="{7D9859F0-01C9-401A-B9E1-293B0D92F509}" dt="2022-05-12T19:57:45.879" v="597" actId="1076"/>
          <ac:picMkLst>
            <pc:docMk/>
            <pc:sldMk cId="1502500668" sldId="332"/>
            <ac:picMk id="33" creationId="{A1329F0A-E5AB-4651-B290-48F37E95C3C6}"/>
          </ac:picMkLst>
        </pc:picChg>
      </pc:sldChg>
      <pc:sldChg chg="addSp delSp modSp new mod">
        <pc:chgData name="Laura Naranjo Rincon" userId="b999439b-5053-4199-b1ca-3fddd528fb68" providerId="ADAL" clId="{7D9859F0-01C9-401A-B9E1-293B0D92F509}" dt="2022-05-12T20:02:15.709" v="637" actId="167"/>
        <pc:sldMkLst>
          <pc:docMk/>
          <pc:sldMk cId="3153532595" sldId="333"/>
        </pc:sldMkLst>
        <pc:spChg chg="del">
          <ac:chgData name="Laura Naranjo Rincon" userId="b999439b-5053-4199-b1ca-3fddd528fb68" providerId="ADAL" clId="{7D9859F0-01C9-401A-B9E1-293B0D92F509}" dt="2022-05-12T19:58:51.578" v="599" actId="478"/>
          <ac:spMkLst>
            <pc:docMk/>
            <pc:sldMk cId="3153532595" sldId="333"/>
            <ac:spMk id="2" creationId="{F8AAD862-CF80-4F80-A950-61464653323D}"/>
          </ac:spMkLst>
        </pc:spChg>
        <pc:spChg chg="del">
          <ac:chgData name="Laura Naranjo Rincon" userId="b999439b-5053-4199-b1ca-3fddd528fb68" providerId="ADAL" clId="{7D9859F0-01C9-401A-B9E1-293B0D92F509}" dt="2022-05-12T19:58:53.830" v="600" actId="478"/>
          <ac:spMkLst>
            <pc:docMk/>
            <pc:sldMk cId="3153532595" sldId="333"/>
            <ac:spMk id="3" creationId="{E4325E90-D18B-45B4-A40F-D477FB3F322E}"/>
          </ac:spMkLst>
        </pc:spChg>
        <pc:spChg chg="add mod">
          <ac:chgData name="Laura Naranjo Rincon" userId="b999439b-5053-4199-b1ca-3fddd528fb68" providerId="ADAL" clId="{7D9859F0-01C9-401A-B9E1-293B0D92F509}" dt="2022-05-12T20:00:35.649" v="624" actId="1076"/>
          <ac:spMkLst>
            <pc:docMk/>
            <pc:sldMk cId="3153532595" sldId="333"/>
            <ac:spMk id="4" creationId="{C73A437C-5F3B-488A-9F82-168DE158BF6A}"/>
          </ac:spMkLst>
        </pc:spChg>
        <pc:spChg chg="add mod">
          <ac:chgData name="Laura Naranjo Rincon" userId="b999439b-5053-4199-b1ca-3fddd528fb68" providerId="ADAL" clId="{7D9859F0-01C9-401A-B9E1-293B0D92F509}" dt="2022-05-12T20:01:04.256" v="629" actId="1076"/>
          <ac:spMkLst>
            <pc:docMk/>
            <pc:sldMk cId="3153532595" sldId="333"/>
            <ac:spMk id="5" creationId="{6B87C324-85CB-4A08-8540-EFACA96A1363}"/>
          </ac:spMkLst>
        </pc:spChg>
        <pc:spChg chg="add mod">
          <ac:chgData name="Laura Naranjo Rincon" userId="b999439b-5053-4199-b1ca-3fddd528fb68" providerId="ADAL" clId="{7D9859F0-01C9-401A-B9E1-293B0D92F509}" dt="2022-05-12T20:01:07.849" v="630" actId="1076"/>
          <ac:spMkLst>
            <pc:docMk/>
            <pc:sldMk cId="3153532595" sldId="333"/>
            <ac:spMk id="6" creationId="{9379ADBC-B325-4C50-BF0C-D1D677EC4BE6}"/>
          </ac:spMkLst>
        </pc:spChg>
        <pc:picChg chg="add del mod">
          <ac:chgData name="Laura Naranjo Rincon" userId="b999439b-5053-4199-b1ca-3fddd528fb68" providerId="ADAL" clId="{7D9859F0-01C9-401A-B9E1-293B0D92F509}" dt="2022-05-12T20:00:44.713" v="627" actId="1076"/>
          <ac:picMkLst>
            <pc:docMk/>
            <pc:sldMk cId="3153532595" sldId="333"/>
            <ac:picMk id="7" creationId="{9EF4A946-F77B-4867-A042-A55BDC300FD0}"/>
          </ac:picMkLst>
        </pc:picChg>
        <pc:picChg chg="add mod">
          <ac:chgData name="Laura Naranjo Rincon" userId="b999439b-5053-4199-b1ca-3fddd528fb68" providerId="ADAL" clId="{7D9859F0-01C9-401A-B9E1-293B0D92F509}" dt="2022-05-12T20:00:14.995" v="619" actId="1076"/>
          <ac:picMkLst>
            <pc:docMk/>
            <pc:sldMk cId="3153532595" sldId="333"/>
            <ac:picMk id="8" creationId="{0B52025D-15A1-4107-858D-5773AA9E92AC}"/>
          </ac:picMkLst>
        </pc:picChg>
        <pc:picChg chg="add mod ord">
          <ac:chgData name="Laura Naranjo Rincon" userId="b999439b-5053-4199-b1ca-3fddd528fb68" providerId="ADAL" clId="{7D9859F0-01C9-401A-B9E1-293B0D92F509}" dt="2022-05-12T20:02:15.709" v="637" actId="167"/>
          <ac:picMkLst>
            <pc:docMk/>
            <pc:sldMk cId="3153532595" sldId="333"/>
            <ac:picMk id="9" creationId="{9DBC9C69-464A-4084-8CD3-4D3748659455}"/>
          </ac:picMkLst>
        </pc:picChg>
      </pc:sldChg>
    </pc:docChg>
  </pc:docChgLst>
  <pc:docChgLst>
    <pc:chgData name="Jhonger David" userId="2eef8be0-334f-401a-a0bb-c32fd951e012" providerId="ADAL" clId="{6CECD5DA-517D-4E3E-A067-A3EDDB3E66A3}"/>
    <pc:docChg chg="undo custSel modSld">
      <pc:chgData name="Jhonger David" userId="2eef8be0-334f-401a-a0bb-c32fd951e012" providerId="ADAL" clId="{6CECD5DA-517D-4E3E-A067-A3EDDB3E66A3}" dt="2022-05-16T15:46:30.792" v="30" actId="1076"/>
      <pc:docMkLst>
        <pc:docMk/>
      </pc:docMkLst>
      <pc:sldChg chg="modSp mod">
        <pc:chgData name="Jhonger David" userId="2eef8be0-334f-401a-a0bb-c32fd951e012" providerId="ADAL" clId="{6CECD5DA-517D-4E3E-A067-A3EDDB3E66A3}" dt="2022-05-16T15:44:50.447" v="22" actId="14100"/>
        <pc:sldMkLst>
          <pc:docMk/>
          <pc:sldMk cId="3268638912" sldId="331"/>
        </pc:sldMkLst>
        <pc:spChg chg="mod">
          <ac:chgData name="Jhonger David" userId="2eef8be0-334f-401a-a0bb-c32fd951e012" providerId="ADAL" clId="{6CECD5DA-517D-4E3E-A067-A3EDDB3E66A3}" dt="2022-05-16T15:44:50.447" v="22" actId="14100"/>
          <ac:spMkLst>
            <pc:docMk/>
            <pc:sldMk cId="3268638912" sldId="331"/>
            <ac:spMk id="16" creationId="{F785E164-12B4-8949-BD53-989FCB4CFF48}"/>
          </ac:spMkLst>
        </pc:spChg>
        <pc:spChg chg="mod">
          <ac:chgData name="Jhonger David" userId="2eef8be0-334f-401a-a0bb-c32fd951e012" providerId="ADAL" clId="{6CECD5DA-517D-4E3E-A067-A3EDDB3E66A3}" dt="2022-05-16T15:44:32.361" v="6" actId="20577"/>
          <ac:spMkLst>
            <pc:docMk/>
            <pc:sldMk cId="3268638912" sldId="331"/>
            <ac:spMk id="30" creationId="{FC6FBC3C-E72C-4C83-AF82-003756AE3955}"/>
          </ac:spMkLst>
        </pc:spChg>
      </pc:sldChg>
      <pc:sldChg chg="addSp modSp mod">
        <pc:chgData name="Jhonger David" userId="2eef8be0-334f-401a-a0bb-c32fd951e012" providerId="ADAL" clId="{6CECD5DA-517D-4E3E-A067-A3EDDB3E66A3}" dt="2022-05-16T15:46:30.792" v="30" actId="1076"/>
        <pc:sldMkLst>
          <pc:docMk/>
          <pc:sldMk cId="1502500668" sldId="332"/>
        </pc:sldMkLst>
        <pc:spChg chg="mod">
          <ac:chgData name="Jhonger David" userId="2eef8be0-334f-401a-a0bb-c32fd951e012" providerId="ADAL" clId="{6CECD5DA-517D-4E3E-A067-A3EDDB3E66A3}" dt="2022-05-16T15:45:19.994" v="27" actId="1076"/>
          <ac:spMkLst>
            <pc:docMk/>
            <pc:sldMk cId="1502500668" sldId="332"/>
            <ac:spMk id="5" creationId="{5FECFD67-7F26-4F6F-9BF0-356A15098764}"/>
          </ac:spMkLst>
        </pc:spChg>
        <pc:graphicFrameChg chg="mod modGraphic">
          <ac:chgData name="Jhonger David" userId="2eef8be0-334f-401a-a0bb-c32fd951e012" providerId="ADAL" clId="{6CECD5DA-517D-4E3E-A067-A3EDDB3E66A3}" dt="2022-05-16T15:45:06.710" v="24" actId="1076"/>
          <ac:graphicFrameMkLst>
            <pc:docMk/>
            <pc:sldMk cId="1502500668" sldId="332"/>
            <ac:graphicFrameMk id="4" creationId="{AAE6EEA9-19AE-4906-AF0A-E0708D32374E}"/>
          </ac:graphicFrameMkLst>
        </pc:graphicFrameChg>
        <pc:graphicFrameChg chg="add mod">
          <ac:chgData name="Jhonger David" userId="2eef8be0-334f-401a-a0bb-c32fd951e012" providerId="ADAL" clId="{6CECD5DA-517D-4E3E-A067-A3EDDB3E66A3}" dt="2022-05-16T15:46:30.792" v="30" actId="1076"/>
          <ac:graphicFrameMkLst>
            <pc:docMk/>
            <pc:sldMk cId="1502500668" sldId="332"/>
            <ac:graphicFrameMk id="9" creationId="{0617EBC8-EEC2-490A-B0E1-ADDEC5BC6C90}"/>
          </ac:graphicFrameMkLst>
        </pc:graphicFrameChg>
        <pc:graphicFrameChg chg="mod">
          <ac:chgData name="Jhonger David" userId="2eef8be0-334f-401a-a0bb-c32fd951e012" providerId="ADAL" clId="{6CECD5DA-517D-4E3E-A067-A3EDDB3E66A3}" dt="2022-05-16T15:45:11.082" v="25" actId="1076"/>
          <ac:graphicFrameMkLst>
            <pc:docMk/>
            <pc:sldMk cId="1502500668" sldId="332"/>
            <ac:graphicFrameMk id="12" creationId="{7630CD89-0455-4B01-A1A2-274D110D8CEF}"/>
          </ac:graphicFrameMkLst>
        </pc:graphicFrameChg>
      </pc:sldChg>
      <pc:sldChg chg="modSp mod">
        <pc:chgData name="Jhonger David" userId="2eef8be0-334f-401a-a0bb-c32fd951e012" providerId="ADAL" clId="{6CECD5DA-517D-4E3E-A067-A3EDDB3E66A3}" dt="2022-05-16T15:42:27.503" v="0" actId="1036"/>
        <pc:sldMkLst>
          <pc:docMk/>
          <pc:sldMk cId="553374978" sldId="334"/>
        </pc:sldMkLst>
        <pc:picChg chg="mod">
          <ac:chgData name="Jhonger David" userId="2eef8be0-334f-401a-a0bb-c32fd951e012" providerId="ADAL" clId="{6CECD5DA-517D-4E3E-A067-A3EDDB3E66A3}" dt="2022-05-16T15:42:27.503" v="0" actId="1036"/>
          <ac:picMkLst>
            <pc:docMk/>
            <pc:sldMk cId="553374978" sldId="334"/>
            <ac:picMk id="8" creationId="{0B52025D-15A1-4107-858D-5773AA9E92A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ancolombia-my.sharepoint.com/personal/lanaranj_bancolombia_com_co2/Documents/Practica/Jhonger/DOW%20JONES/Contrataciones%20intern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ancolombia-my.sharepoint.com/personal/lanaranj_bancolombia_com_co2/Documents/Practica/Jhonger/DOW%20JONES/Contrataciones%20intern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defRPr>
            </a:pP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Number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of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Vacancies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2021 /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Hiring</a:t>
            </a:r>
            <a:endParaRPr lang="es-CO" sz="1400" b="1" i="0" u="none" strike="noStrike" kern="1200" spc="0" baseline="0" dirty="0">
              <a:solidFill>
                <a:srgbClr val="2C2A29"/>
              </a:solidFill>
              <a:latin typeface="CIBFont Serif" panose="020A0603050306020104" pitchFamily="18" charset="77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034252762794495"/>
          <c:y val="1.01522840559482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711161851882935E-2"/>
          <c:y val="0.21128799021244049"/>
          <c:w val="0.90620803833007812"/>
          <c:h val="0.43956607580184937"/>
        </c:manualLayout>
      </c:layout>
      <c:lineChart>
        <c:grouping val="standard"/>
        <c:varyColors val="0"/>
        <c:ser>
          <c:idx val="0"/>
          <c:order val="0"/>
          <c:tx>
            <c:strRef>
              <c:f>'Soporte formación-costo 2021'!$A$70</c:f>
              <c:strCache>
                <c:ptCount val="1"/>
                <c:pt idx="0">
                  <c:v>Número de vacantes año 2021</c:v>
                </c:pt>
              </c:strCache>
            </c:strRef>
          </c:tx>
          <c:spPr>
            <a:ln w="28575" cap="rnd">
              <a:solidFill>
                <a:srgbClr val="FDDA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DA24"/>
              </a:solidFill>
              <a:ln w="9525">
                <a:solidFill>
                  <a:srgbClr val="FDDA2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5,546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134-F741-BA81-D58109BE26E9}"/>
                </c:ext>
              </c:extLst>
            </c:dLbl>
            <c:dLbl>
              <c:idx val="2"/>
              <c:layout>
                <c:manualLayout>
                  <c:x val="-6.030399352312088E-3"/>
                  <c:y val="-0.10317558795213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1E-4B4E-AA04-0503A1FCC1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2,063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134-F741-BA81-D58109BE26E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1,302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34-F741-BA81-D58109BE26E9}"/>
                </c:ext>
              </c:extLst>
            </c:dLbl>
            <c:spPr>
              <a:solidFill>
                <a:srgbClr val="FDDA24"/>
              </a:solidFill>
              <a:ln>
                <a:solidFill>
                  <a:srgbClr val="FDDA2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ctr" defTabSz="914400" rtl="0" eaLnBrk="1" fontAlgn="b" latinLnBrk="0" hangingPunct="1">
                  <a:defRPr lang="en-US" sz="1200" b="1" i="0" u="none" strike="noStrike" kern="1200" baseline="0" smtId="4294967295">
                    <a:solidFill>
                      <a:schemeClr val="tx1"/>
                    </a:solidFill>
                    <a:latin typeface="CIBFont Sans Light" panose="020B0603020202020104" pitchFamily="34" charset="77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'Soporte formación-costo 2021'!$B$69:$G$69</c:f>
              <c:strCache>
                <c:ptCount val="6"/>
                <c:pt idx="0">
                  <c:v>BANCOLOMBIA</c:v>
                </c:pt>
                <c:pt idx="1">
                  <c:v>BANISTMO</c:v>
                </c:pt>
                <c:pt idx="2">
                  <c:v>BANCOLOMBIA PANAMÁ</c:v>
                </c:pt>
                <c:pt idx="3">
                  <c:v>PUERTO RICO</c:v>
                </c:pt>
                <c:pt idx="4">
                  <c:v>BANCO AGRICOLA</c:v>
                </c:pt>
                <c:pt idx="5">
                  <c:v>BAM</c:v>
                </c:pt>
              </c:strCache>
            </c:strRef>
          </c:cat>
          <c:val>
            <c:numRef>
              <c:f>'Soporte formación-costo 2021'!$B$70:$G$70</c:f>
              <c:numCache>
                <c:formatCode>General</c:formatCode>
                <c:ptCount val="6"/>
                <c:pt idx="0">
                  <c:v>5546</c:v>
                </c:pt>
                <c:pt idx="1">
                  <c:v>592</c:v>
                </c:pt>
                <c:pt idx="2">
                  <c:v>11</c:v>
                </c:pt>
                <c:pt idx="3">
                  <c:v>0</c:v>
                </c:pt>
                <c:pt idx="4">
                  <c:v>2063</c:v>
                </c:pt>
                <c:pt idx="5">
                  <c:v>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B-4C1A-AFCD-486E59B2A6C9}"/>
            </c:ext>
          </c:extLst>
        </c:ser>
        <c:ser>
          <c:idx val="1"/>
          <c:order val="1"/>
          <c:tx>
            <c:strRef>
              <c:f>'Soporte formación-costo 2021'!$A$71</c:f>
              <c:strCache>
                <c:ptCount val="1"/>
                <c:pt idx="0">
                  <c:v>Contrataciones</c:v>
                </c:pt>
              </c:strCache>
            </c:strRef>
          </c:tx>
          <c:spPr>
            <a:ln w="28575" cap="rnd">
              <a:solidFill>
                <a:srgbClr val="59CBE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9CBE8"/>
              </a:solidFill>
              <a:ln w="9525">
                <a:solidFill>
                  <a:srgbClr val="59CBE8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1,698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34-F741-BA81-D58109BE26E9}"/>
                </c:ext>
              </c:extLst>
            </c:dLbl>
            <c:dLbl>
              <c:idx val="1"/>
              <c:layout>
                <c:manualLayout>
                  <c:x val="-7.4295267462730408E-2"/>
                  <c:y val="2.0303793251514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1E-4B4E-AA04-0503A1FCC128}"/>
                </c:ext>
              </c:extLst>
            </c:dLbl>
            <c:dLbl>
              <c:idx val="2"/>
              <c:layout>
                <c:manualLayout>
                  <c:x val="-3.0844209250062704E-3"/>
                  <c:y val="1.5448658727109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1E-4B4E-AA04-0503A1FCC128}"/>
                </c:ext>
              </c:extLst>
            </c:dLbl>
            <c:dLbl>
              <c:idx val="5"/>
              <c:layout>
                <c:manualLayout>
                  <c:x val="-2.8122562915086746E-2"/>
                  <c:y val="6.6613487899303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1,070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11E-4B4E-AA04-0503A1FCC128}"/>
                </c:ext>
              </c:extLst>
            </c:dLbl>
            <c:spPr>
              <a:solidFill>
                <a:srgbClr val="59CBE8"/>
              </a:solidFill>
              <a:ln>
                <a:solidFill>
                  <a:srgbClr val="59CBE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ctr" defTabSz="914400" rtl="0" eaLnBrk="1" fontAlgn="b" latinLnBrk="0" hangingPunct="1">
                  <a:defRPr lang="en-US" sz="1200" b="1" i="0" u="none" strike="noStrike" kern="1200" baseline="0" smtId="4294967295">
                    <a:solidFill>
                      <a:schemeClr val="tx1"/>
                    </a:solidFill>
                    <a:latin typeface="CIBFont Sans Light" panose="020B0603020202020104" pitchFamily="34" charset="77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'Soporte formación-costo 2021'!$B$69:$G$69</c:f>
              <c:strCache>
                <c:ptCount val="6"/>
                <c:pt idx="0">
                  <c:v>BANCOLOMBIA</c:v>
                </c:pt>
                <c:pt idx="1">
                  <c:v>BANISTMO</c:v>
                </c:pt>
                <c:pt idx="2">
                  <c:v>BANCOLOMBIA PANAMÁ</c:v>
                </c:pt>
                <c:pt idx="3">
                  <c:v>PUERTO RICO</c:v>
                </c:pt>
                <c:pt idx="4">
                  <c:v>BANCO AGRICOLA</c:v>
                </c:pt>
                <c:pt idx="5">
                  <c:v>BAM</c:v>
                </c:pt>
              </c:strCache>
            </c:strRef>
          </c:cat>
          <c:val>
            <c:numRef>
              <c:f>'Soporte formación-costo 2021'!$B$71:$G$71</c:f>
              <c:numCache>
                <c:formatCode>General</c:formatCode>
                <c:ptCount val="6"/>
                <c:pt idx="0">
                  <c:v>1698</c:v>
                </c:pt>
                <c:pt idx="1">
                  <c:v>333</c:v>
                </c:pt>
                <c:pt idx="2">
                  <c:v>7</c:v>
                </c:pt>
                <c:pt idx="3">
                  <c:v>0</c:v>
                </c:pt>
                <c:pt idx="4">
                  <c:v>379</c:v>
                </c:pt>
                <c:pt idx="5">
                  <c:v>1070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6B-4C1A-AFCD-486E59B2A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513039"/>
        <c:axId val="750494735"/>
      </c:lineChart>
      <c:catAx>
        <c:axId val="75051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800" b="1" i="0" u="none" strike="noStrike" kern="1200" baseline="0" smtId="4294967295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defRPr>
            </a:pPr>
            <a:endParaRPr lang="es-CO"/>
          </a:p>
        </c:txPr>
        <c:crossAx val="750494735"/>
        <c:crosses val="autoZero"/>
        <c:auto val="0"/>
        <c:lblAlgn val="ctr"/>
        <c:lblOffset val="100"/>
        <c:noMultiLvlLbl val="0"/>
      </c:catAx>
      <c:valAx>
        <c:axId val="750494735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0513039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fontAlgn="b" latinLnBrk="0" hangingPunct="1">
            <a:defRPr lang="en-US" sz="1000" b="1" i="0" u="none" strike="noStrike" kern="1200" baseline="0" smtId="4294967295">
              <a:solidFill>
                <a:schemeClr val="bg2">
                  <a:lumMod val="25000"/>
                </a:schemeClr>
              </a:solidFill>
              <a:latin typeface="CIBFont Sans Light" panose="020B0603020202020104" pitchFamily="34" charset="77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defRPr>
            </a:pP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%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Vacancies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Covered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by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</a:t>
            </a:r>
            <a:r>
              <a:rPr lang="es-CO" sz="1400" b="1" i="0" u="none" strike="noStrike" kern="1200" spc="0" baseline="0" dirty="0" err="1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Internal</a:t>
            </a:r>
            <a:r>
              <a:rPr lang="es-CO" sz="1400" b="1" i="0" u="none" strike="noStrike" kern="1200" spc="0" baseline="0" dirty="0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rPr>
              <a:t> Candidates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rgbClr val="2C2A29"/>
              </a:solidFill>
              <a:latin typeface="CIBFont Serif" panose="020A0603050306020104" pitchFamily="18" charset="77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'Soporte formación-costo 2021'!$B$92</c:f>
              <c:strCache>
                <c:ptCount val="1"/>
                <c:pt idx="0">
                  <c:v>% de vacantes ocupadas con personal externas </c:v>
                </c:pt>
              </c:strCache>
            </c:strRef>
          </c:tx>
          <c:spPr>
            <a:solidFill>
              <a:srgbClr val="59CBE8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4-4854-BCEE-9EE8E8DAF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ctr" defTabSz="914400" rtl="0" eaLnBrk="1" fontAlgn="b" latinLnBrk="0" hangingPunct="1">
                  <a:defRPr lang="en-US" sz="1200" b="1" i="0" u="none" strike="noStrike" kern="1200" baseline="0" smtId="4294967295">
                    <a:solidFill>
                      <a:schemeClr val="bg1"/>
                    </a:solidFill>
                    <a:latin typeface="CIBFont Sans Light" panose="020B0603020202020104" pitchFamily="34" charset="77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'Soporte formación-costo 2021'!$C$91:$H$91</c:f>
              <c:strCache>
                <c:ptCount val="6"/>
                <c:pt idx="0">
                  <c:v>BANCOLOMBIA</c:v>
                </c:pt>
                <c:pt idx="1">
                  <c:v>BANISTMO</c:v>
                </c:pt>
                <c:pt idx="2">
                  <c:v>BANCOLOMBIA PANAMÁ</c:v>
                </c:pt>
                <c:pt idx="3">
                  <c:v>PUERTO RICO</c:v>
                </c:pt>
                <c:pt idx="4">
                  <c:v>BANCO AGRICOLA</c:v>
                </c:pt>
                <c:pt idx="5">
                  <c:v>BAM</c:v>
                </c:pt>
              </c:strCache>
            </c:strRef>
          </c:cat>
          <c:val>
            <c:numRef>
              <c:f>'Soporte formación-costo 2021'!$C$92:$H$92</c:f>
              <c:numCache>
                <c:formatCode>0%</c:formatCode>
                <c:ptCount val="6"/>
                <c:pt idx="0">
                  <c:v>0.30616660656328898</c:v>
                </c:pt>
                <c:pt idx="1">
                  <c:v>0.5625</c:v>
                </c:pt>
                <c:pt idx="2">
                  <c:v>0.63636363636363602</c:v>
                </c:pt>
                <c:pt idx="3">
                  <c:v>0</c:v>
                </c:pt>
                <c:pt idx="4">
                  <c:v>0.183713039263209</c:v>
                </c:pt>
                <c:pt idx="5">
                  <c:v>0.82181259600614398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4-4D7D-804B-78F5BACF1991}"/>
            </c:ext>
          </c:extLst>
        </c:ser>
        <c:ser>
          <c:idx val="1"/>
          <c:order val="1"/>
          <c:tx>
            <c:strRef>
              <c:f>'Soporte formación-costo 2021'!$B$93</c:f>
              <c:strCache>
                <c:ptCount val="1"/>
                <c:pt idx="0">
                  <c:v>% de vacantes ocupadas con personal internas </c:v>
                </c:pt>
              </c:strCache>
            </c:strRef>
          </c:tx>
          <c:spPr>
            <a:solidFill>
              <a:srgbClr val="9063CD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4-4854-BCEE-9EE8E8DAF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ctr" defTabSz="914400" rtl="0" eaLnBrk="1" fontAlgn="b" latinLnBrk="0" hangingPunct="1">
                  <a:defRPr lang="en-US" sz="1200" b="1" i="0" u="none" strike="noStrike" kern="1200" baseline="0" smtId="4294967295">
                    <a:solidFill>
                      <a:schemeClr val="bg1"/>
                    </a:solidFill>
                    <a:latin typeface="CIBFont Sans Light" panose="020B0603020202020104" pitchFamily="34" charset="77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'Soporte formación-costo 2021'!$C$91:$H$91</c:f>
              <c:strCache>
                <c:ptCount val="6"/>
                <c:pt idx="0">
                  <c:v>BANCOLOMBIA</c:v>
                </c:pt>
                <c:pt idx="1">
                  <c:v>BANISTMO</c:v>
                </c:pt>
                <c:pt idx="2">
                  <c:v>BANCOLOMBIA PANAMÁ</c:v>
                </c:pt>
                <c:pt idx="3">
                  <c:v>PUERTO RICO</c:v>
                </c:pt>
                <c:pt idx="4">
                  <c:v>BANCO AGRICOLA</c:v>
                </c:pt>
                <c:pt idx="5">
                  <c:v>BAM</c:v>
                </c:pt>
              </c:strCache>
            </c:strRef>
          </c:cat>
          <c:val>
            <c:numRef>
              <c:f>'Soporte formación-costo 2021'!$C$93:$H$93</c:f>
              <c:numCache>
                <c:formatCode>0%</c:formatCode>
                <c:ptCount val="6"/>
                <c:pt idx="0">
                  <c:v>0.69383339343671102</c:v>
                </c:pt>
                <c:pt idx="1">
                  <c:v>0.4375</c:v>
                </c:pt>
                <c:pt idx="2">
                  <c:v>0.36363636363636398</c:v>
                </c:pt>
                <c:pt idx="3">
                  <c:v>0</c:v>
                </c:pt>
                <c:pt idx="4">
                  <c:v>0.81628696073679097</c:v>
                </c:pt>
                <c:pt idx="5">
                  <c:v>0.17818740399385599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D4-4D7D-804B-78F5BACF1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672415"/>
        <c:axId val="1177683647"/>
      </c:barChart>
      <c:catAx>
        <c:axId val="117767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900" b="1" i="0" u="none" strike="noStrike" kern="1200" baseline="0" smtId="4294967295">
                <a:solidFill>
                  <a:srgbClr val="2C2A29"/>
                </a:solidFill>
                <a:latin typeface="CIBFont Serif" panose="020A0603050306020104" pitchFamily="18" charset="77"/>
                <a:ea typeface="+mn-ea"/>
                <a:cs typeface="+mn-cs"/>
              </a:defRPr>
            </a:pPr>
            <a:endParaRPr lang="es-CO"/>
          </a:p>
        </c:txPr>
        <c:crossAx val="1177683647"/>
        <c:crosses val="autoZero"/>
        <c:auto val="0"/>
        <c:lblAlgn val="ctr"/>
        <c:lblOffset val="100"/>
        <c:noMultiLvlLbl val="0"/>
      </c:catAx>
      <c:valAx>
        <c:axId val="1177683647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767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904772836714983E-3"/>
          <c:y val="0.77708083391189575"/>
          <c:w val="0.99880951642990112"/>
          <c:h val="0.1939686387777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fontAlgn="b" latinLnBrk="0" hangingPunct="1">
            <a:defRPr lang="en-US" sz="1000" b="1" i="0" u="none" strike="noStrike" kern="1200" baseline="0" smtId="4294967295">
              <a:solidFill>
                <a:schemeClr val="bg2">
                  <a:lumMod val="25000"/>
                </a:schemeClr>
              </a:solidFill>
              <a:latin typeface="CIBFont Sans Light" panose="020B0603020202020104" pitchFamily="34" charset="77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0.29609</cdr:x>
      <cdr:y>0.86322</cdr:y>
    </cdr:from>
    <cdr:to>
      <cdr:x>0.55643</cdr:x>
      <cdr:y>0.96192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A25535-5CED-C05B-CD70-391295238247}"/>
            </a:ext>
          </a:extLst>
        </cdr:cNvPr>
        <cdr:cNvSpPr txBox="1"/>
      </cdr:nvSpPr>
      <cdr:spPr>
        <a:xfrm xmlns:a="http://schemas.openxmlformats.org/drawingml/2006/main">
          <a:off x="1869518" y="2066763"/>
          <a:ext cx="1643865" cy="2363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000" b="1" dirty="0" err="1"/>
            <a:t>Number</a:t>
          </a:r>
          <a:r>
            <a:rPr lang="es-CO" sz="1000" b="1" dirty="0"/>
            <a:t> </a:t>
          </a:r>
          <a:r>
            <a:rPr lang="es-CO" sz="1000" b="1" dirty="0" err="1"/>
            <a:t>of</a:t>
          </a:r>
          <a:r>
            <a:rPr lang="es-CO" sz="1000" b="1" dirty="0"/>
            <a:t> </a:t>
          </a:r>
          <a:r>
            <a:rPr lang="es-CO" sz="1000" b="1" dirty="0" err="1"/>
            <a:t>vacancies</a:t>
          </a:r>
          <a:r>
            <a:rPr lang="es-CO" sz="1000" b="1" dirty="0"/>
            <a:t> 2021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0.62478</cdr:x>
      <cdr:y>0.86322</cdr:y>
    </cdr:from>
    <cdr:to>
      <cdr:x>0.76471</cdr:x>
      <cdr:y>0.94046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DC1BFB9-CA81-EAB7-91A9-1E6C063DA5F7}"/>
            </a:ext>
          </a:extLst>
        </cdr:cNvPr>
        <cdr:cNvSpPr txBox="1"/>
      </cdr:nvSpPr>
      <cdr:spPr>
        <a:xfrm xmlns:a="http://schemas.openxmlformats.org/drawingml/2006/main">
          <a:off x="3944898" y="2066763"/>
          <a:ext cx="883577" cy="1849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050" b="1" dirty="0" err="1"/>
            <a:t>Hiring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02E3-2420-4693-AC21-4BD809D7A042}" type="datetimeFigureOut">
              <a:rPr lang="es-CO" smtClean="0"/>
              <a:t>3/06/22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A713-F251-494D-A2FB-B780ADD04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99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A713-F251-494D-A2FB-B780ADD0481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32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A713-F251-494D-A2FB-B780ADD0481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17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7B123-D191-4CF0-9FC3-591CDBE5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3B1978-A8A5-4640-8123-C69B8591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8C6EA-90FC-4DD5-B68A-5B4FB064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C6F2F-28B3-41D8-8B0F-F8083305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F8DF4-CF47-48F1-8AC3-5C192881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4701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9A9EF-E04B-4A12-8435-74ECE158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2E0672-5FD6-45FA-900B-DBB159478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FA254-DEEE-42A9-9C48-009946CC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B38EC-B20D-44F3-9F7B-A0450EB5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FCBB0-35D8-4B89-AB7C-2502E66D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965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4B38C2-2A40-47E2-8B79-AF1EB1D53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A39C33-6C30-4F51-BADC-53C72B6CC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F8E4B-2CAE-4BA6-8539-80CD8E21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090895-212D-4273-B4F3-DF91BD00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083409-F4C4-4021-A03C-E8DB034F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010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9DE06DC-5ABB-AD4C-A3E2-D66A51C7B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357" y="6128773"/>
            <a:ext cx="1517631" cy="5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6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D66A1-00B0-440A-9906-07C53796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A3ED28-0DE7-4EB3-B592-DEE275F5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45C04-730F-4ACB-A025-03A17D89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7439D-3AD6-429F-8791-B3FC6703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506EB-43A2-402D-8205-60228E0C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243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FBB42-256C-4E7F-8EAF-CBDD9C36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0A37B8-F6E7-46BE-8D16-93A6A5D7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38954-BE57-4484-80D8-E72E638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6D4ED-EEB1-4C12-8735-86683F6D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DB726-A9DF-47A7-A074-5D376BCA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77181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C2FB0-3CB2-4C35-B8EE-ED5A1551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15077-8DD2-4C7E-81F4-7051F9B5C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DCAA2C-BD4C-4D72-8944-76F63D15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A2D4D-1B33-485D-987A-0F14EF32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887C3-C25F-432A-906D-1496AF37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84805-09BD-45EB-9946-D0CDAA8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7362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221A3-D421-40FE-AB03-5C4CB9CB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AEDBD-678B-4728-AF29-E5E323DA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B6190-0BA1-4918-BF1E-4F21452F2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ACB29B-454F-4CF7-937D-E817E3EC5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5D4536-5327-4A20-9CF6-835D719BD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096315-4896-4058-9492-F8B88125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DD754D-B2A7-4371-BCEF-7EE2EE2C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0A502B-2431-4562-8200-7D7E8428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162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CB4C9-54AA-4EB6-A9DA-21CFC31D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D73CAD-F451-445E-B339-A40E6D36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1690B-4C71-4710-8585-CF73CA54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19ED42-CA9C-47BB-B12B-B455C7D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22079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A8BFB-7D54-4EC1-A884-427FBF88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C33954-2B87-4771-8632-274EE454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EFC6DB-7F5F-4830-B316-DEA45405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4493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BC361-FE62-4217-B65C-246EA264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0417E-2460-4B6B-8E94-D9E3B150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0E061-E672-4245-B585-0781CF095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5EE351-CBC5-4405-83A4-5BD03EB7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5859F9-DF62-495B-9EE4-23295900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6F5B12-AB31-4CC7-9EDA-7ABE7873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149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AD9A0-02E8-4230-8ECF-9D6F6137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662659-F2D2-4092-847D-894384932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32AD93-9E2D-43AA-8CA1-457FCAE0F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5077D4-2A29-4FF4-8484-25E9209A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10F2D-1D10-4FE0-B43A-E7EDB238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B00EEF-A729-4875-A5D6-33AF34B0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5659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712B4-1585-44F0-8BF1-49554675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A5FE96-BEEF-4FD9-A542-2027C9A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25045-79FC-4CA9-A755-72F86798D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C97D-7E41-43FB-AD7E-458862469D6E}" type="datetimeFigureOut">
              <a:rPr lang="es-CO" smtClean="0"/>
              <a:t>3/06/22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B68EA-8E1E-47DB-A068-06249F552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A9747-5C8A-4A9A-8909-A23A0F52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F73F-9F17-4FC8-B95F-471D4A1A96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BC9C69-464A-4084-8CD3-4D374865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06176">
            <a:off x="6079824" y="4025287"/>
            <a:ext cx="9925663" cy="18553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79ADBC-B325-4C50-BF0C-D1D677EC4BE6}"/>
              </a:ext>
            </a:extLst>
          </p:cNvPr>
          <p:cNvSpPr txBox="1"/>
          <p:nvPr/>
        </p:nvSpPr>
        <p:spPr>
          <a:xfrm>
            <a:off x="6783187" y="2038801"/>
            <a:ext cx="5322906" cy="3386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" sz="4800" b="0" i="0" strike="noStrike" cap="none" spc="0" baseline="0" dirty="0">
                <a:solidFill>
                  <a:srgbClr val="2C2A29"/>
                </a:solidFill>
                <a:effectLst/>
                <a:latin typeface="Gotham Rounded Bold"/>
                <a:ea typeface="Gotham Rounded Bold"/>
                <a:cs typeface="Gotham Rounded Bold"/>
              </a:rPr>
              <a:t>Vacancies covered by</a:t>
            </a:r>
          </a:p>
          <a:p>
            <a:pPr algn="ctr"/>
            <a:r>
              <a:rPr lang="en" sz="4800" b="0" i="0" strike="noStrike" cap="none" spc="0" baseline="0" dirty="0">
                <a:solidFill>
                  <a:srgbClr val="2C2A29"/>
                </a:solidFill>
                <a:effectLst/>
                <a:latin typeface="Gotham Rounded Bold"/>
                <a:ea typeface="Gotham Rounded Bold"/>
                <a:cs typeface="Gotham Rounded Bold"/>
              </a:rPr>
              <a:t> </a:t>
            </a:r>
            <a:r>
              <a:rPr lang="en" sz="6000" b="0" i="0" strike="noStrike" cap="none" spc="0" baseline="0" dirty="0">
                <a:solidFill>
                  <a:srgbClr val="9063CD"/>
                </a:solidFill>
                <a:effectLst/>
                <a:latin typeface="Gotham Rounded Bold"/>
                <a:ea typeface="Gotham Rounded Bold"/>
                <a:cs typeface="Gotham Rounded Bold"/>
              </a:rPr>
              <a:t>internal candidates</a:t>
            </a:r>
          </a:p>
        </p:txBody>
      </p:sp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0B52025D-15A1-4107-858D-5773AA9E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6" r="8797"/>
          <a:stretch>
            <a:fillRect/>
          </a:stretch>
        </p:blipFill>
        <p:spPr>
          <a:xfrm>
            <a:off x="0" y="10274"/>
            <a:ext cx="654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49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9FC24B7C-89E1-4009-96C0-90EDA3355CE6}"/>
              </a:ext>
            </a:extLst>
          </p:cNvPr>
          <p:cNvSpPr/>
          <p:nvPr/>
        </p:nvSpPr>
        <p:spPr>
          <a:xfrm>
            <a:off x="0" y="-51369"/>
            <a:ext cx="12207415" cy="1077816"/>
          </a:xfrm>
          <a:prstGeom prst="rect">
            <a:avLst/>
          </a:prstGeom>
          <a:solidFill>
            <a:srgbClr val="2C2A29"/>
          </a:solidFill>
          <a:ln>
            <a:solidFill>
              <a:srgbClr val="2C2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s-CO"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F785E164-12B4-8949-BD53-989FCB4CFF48}"/>
              </a:ext>
            </a:extLst>
          </p:cNvPr>
          <p:cNvSpPr txBox="1"/>
          <p:nvPr/>
        </p:nvSpPr>
        <p:spPr>
          <a:xfrm>
            <a:off x="3171487" y="214227"/>
            <a:ext cx="9035928" cy="951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800" b="1" i="0" strike="noStrike" cap="none" spc="0" baseline="0" dirty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Number of employees and participation by each subsidiary</a:t>
            </a:r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CB47800F-75C5-6846-9ABD-160577CAED0A}"/>
              </a:ext>
            </a:extLst>
          </p:cNvPr>
          <p:cNvSpPr txBox="1"/>
          <p:nvPr/>
        </p:nvSpPr>
        <p:spPr>
          <a:xfrm>
            <a:off x="4946480" y="5041134"/>
            <a:ext cx="1161899" cy="979102"/>
          </a:xfrm>
          <a:prstGeom prst="rect">
            <a:avLst/>
          </a:prstGeom>
        </p:spPr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4800" b="0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</a:t>
            </a:r>
            <a:r>
              <a:rPr lang="en" sz="4800" b="1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35</a:t>
            </a:r>
            <a:r>
              <a:rPr lang="en" sz="1800" b="1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%</a:t>
            </a:r>
            <a:r>
              <a:rPr lang="en" sz="4800" b="0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1329F0A-E5AB-4651-B290-48F37E95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5268">
            <a:off x="-2509066" y="4021491"/>
            <a:ext cx="9925663" cy="1855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011CD1-1A94-4C60-98D2-ED5699C53A02}"/>
              </a:ext>
            </a:extLst>
          </p:cNvPr>
          <p:cNvSpPr txBox="1"/>
          <p:nvPr/>
        </p:nvSpPr>
        <p:spPr>
          <a:xfrm>
            <a:off x="1120537" y="1919752"/>
            <a:ext cx="2043319" cy="1067867"/>
          </a:xfrm>
          <a:prstGeom prst="rect">
            <a:avLst/>
          </a:prstGeom>
          <a:solidFill>
            <a:srgbClr val="F5B6CD"/>
          </a:solidFill>
          <a:ln>
            <a:solidFill>
              <a:srgbClr val="F5B6CD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21,556</a:t>
            </a:r>
          </a:p>
          <a:p>
            <a:pPr algn="ctr" fontAlgn="b"/>
            <a:r>
              <a:rPr lang="en" sz="3200" b="1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72%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C3FDF33-CEC7-4193-9415-E9FC49D784F9}"/>
              </a:ext>
            </a:extLst>
          </p:cNvPr>
          <p:cNvSpPr txBox="1"/>
          <p:nvPr/>
        </p:nvSpPr>
        <p:spPr>
          <a:xfrm>
            <a:off x="4526359" y="2455346"/>
            <a:ext cx="2043319" cy="1067867"/>
          </a:xfrm>
          <a:prstGeom prst="rect">
            <a:avLst/>
          </a:prstGeom>
          <a:solidFill>
            <a:srgbClr val="FDDA24"/>
          </a:solidFill>
          <a:ln>
            <a:solidFill>
              <a:srgbClr val="FDDA24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2,202</a:t>
            </a:r>
          </a:p>
          <a:p>
            <a:pPr algn="ctr" fontAlgn="b"/>
            <a:r>
              <a:rPr lang="en" sz="3200" b="1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7.4%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780022C-8883-47B2-B4FF-4208423463C6}"/>
              </a:ext>
            </a:extLst>
          </p:cNvPr>
          <p:cNvSpPr txBox="1"/>
          <p:nvPr/>
        </p:nvSpPr>
        <p:spPr>
          <a:xfrm>
            <a:off x="7971517" y="1858991"/>
            <a:ext cx="2043318" cy="1067867"/>
          </a:xfrm>
          <a:prstGeom prst="rect">
            <a:avLst/>
          </a:prstGeom>
          <a:solidFill>
            <a:srgbClr val="9063CD"/>
          </a:solidFill>
          <a:ln>
            <a:solidFill>
              <a:srgbClr val="9063CD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 fontAlgn="b">
              <a:defRPr sz="3200">
                <a:solidFill>
                  <a:schemeClr val="bg1"/>
                </a:solidFill>
                <a:latin typeface="CIBFont Sans Light" panose="020B0603020202020104" pitchFamily="34" charset="77"/>
              </a:defRPr>
            </a:lvl1pPr>
          </a:lstStyle>
          <a:p>
            <a:r>
              <a:rPr lang="en" sz="3200" b="0" i="0" strike="noStrike" cap="none" spc="0" baseline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141</a:t>
            </a:r>
          </a:p>
          <a:p>
            <a:r>
              <a:rPr lang="en" sz="3200" b="0" i="0" strike="noStrike" cap="none" spc="0" baseline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0.5%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0691F85-A231-47AE-86A7-0AAF8DA0077C}"/>
              </a:ext>
            </a:extLst>
          </p:cNvPr>
          <p:cNvSpPr txBox="1"/>
          <p:nvPr/>
        </p:nvSpPr>
        <p:spPr>
          <a:xfrm>
            <a:off x="5394817" y="5026320"/>
            <a:ext cx="2043319" cy="1067867"/>
          </a:xfrm>
          <a:prstGeom prst="rect">
            <a:avLst/>
          </a:prstGeom>
          <a:solidFill>
            <a:srgbClr val="59CBE8"/>
          </a:solidFill>
          <a:ln>
            <a:solidFill>
              <a:srgbClr val="59CBE8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 fontAlgn="b">
              <a:defRPr sz="3200">
                <a:solidFill>
                  <a:schemeClr val="bg1"/>
                </a:solidFill>
                <a:latin typeface="CIBFont Sans Light" panose="020B0603020202020104" pitchFamily="34" charset="77"/>
              </a:defRPr>
            </a:lvl1pPr>
          </a:lstStyle>
          <a:p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2,765</a:t>
            </a:r>
          </a:p>
          <a:p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9.2%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4B1F8BF-FC82-4743-9E41-D81C361AFF8B}"/>
              </a:ext>
            </a:extLst>
          </p:cNvPr>
          <p:cNvSpPr txBox="1"/>
          <p:nvPr/>
        </p:nvSpPr>
        <p:spPr>
          <a:xfrm>
            <a:off x="1846631" y="4506456"/>
            <a:ext cx="2073589" cy="1067867"/>
          </a:xfrm>
          <a:prstGeom prst="rect">
            <a:avLst/>
          </a:prstGeom>
          <a:solidFill>
            <a:srgbClr val="FF7F41"/>
          </a:solidFill>
          <a:ln>
            <a:solidFill>
              <a:srgbClr val="FF7F4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 fontAlgn="b">
              <a:defRPr sz="3200">
                <a:solidFill>
                  <a:schemeClr val="bg1"/>
                </a:solidFill>
                <a:latin typeface="CIBFont Sans Light" panose="020B0603020202020104" pitchFamily="34" charset="77"/>
              </a:defRPr>
            </a:lvl1pPr>
          </a:lstStyle>
          <a:p>
            <a:r>
              <a:rPr lang="en" sz="3200" b="0" i="0" strike="noStrike" cap="none" spc="0" baseline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13</a:t>
            </a:r>
          </a:p>
          <a:p>
            <a:r>
              <a:rPr lang="en" sz="3200" b="0" i="0" strike="noStrike" cap="none" spc="0" baseline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0.04%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7D472AD-8775-463F-9D4D-1A7F6A498974}"/>
              </a:ext>
            </a:extLst>
          </p:cNvPr>
          <p:cNvSpPr txBox="1"/>
          <p:nvPr/>
        </p:nvSpPr>
        <p:spPr>
          <a:xfrm>
            <a:off x="8605687" y="4434008"/>
            <a:ext cx="1416407" cy="1067867"/>
          </a:xfrm>
          <a:prstGeom prst="rect">
            <a:avLst/>
          </a:prstGeom>
          <a:solidFill>
            <a:srgbClr val="00C587"/>
          </a:solidFill>
          <a:ln>
            <a:solidFill>
              <a:srgbClr val="00C587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 fontAlgn="b">
              <a:defRPr sz="3200">
                <a:solidFill>
                  <a:schemeClr val="bg1"/>
                </a:solidFill>
                <a:latin typeface="CIBFont Sans Light" panose="020B0603020202020104" pitchFamily="34" charset="77"/>
              </a:defRPr>
            </a:lvl1pPr>
          </a:lstStyle>
          <a:p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3,278</a:t>
            </a:r>
          </a:p>
          <a:p>
            <a:r>
              <a:rPr lang="en" sz="3200" b="0" i="0" strike="noStrike" cap="none" spc="0" baseline="0" dirty="0">
                <a:solidFill>
                  <a:srgbClr val="FFFFFF"/>
                </a:solidFill>
                <a:effectLst/>
                <a:latin typeface="CIBFont Sans Light"/>
                <a:ea typeface="CIBFont Sans Light"/>
                <a:cs typeface="CIBFont Sans Light"/>
              </a:rPr>
              <a:t>10.9%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18D856-EADF-48D8-B834-C912E85A7564}"/>
              </a:ext>
            </a:extLst>
          </p:cNvPr>
          <p:cNvSpPr txBox="1"/>
          <p:nvPr/>
        </p:nvSpPr>
        <p:spPr>
          <a:xfrm>
            <a:off x="1697114" y="3901584"/>
            <a:ext cx="3306814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Puerto Rico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C6FBC3C-E72C-4C83-AF82-003756AE3955}"/>
              </a:ext>
            </a:extLst>
          </p:cNvPr>
          <p:cNvSpPr txBox="1"/>
          <p:nvPr/>
        </p:nvSpPr>
        <p:spPr>
          <a:xfrm>
            <a:off x="6851052" y="1283667"/>
            <a:ext cx="431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Bancolombia Panamá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7606FA-9B41-437B-AA75-670005CF3534}"/>
              </a:ext>
            </a:extLst>
          </p:cNvPr>
          <p:cNvSpPr txBox="1"/>
          <p:nvPr/>
        </p:nvSpPr>
        <p:spPr>
          <a:xfrm>
            <a:off x="4687237" y="1922325"/>
            <a:ext cx="324921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Banistmo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EE3531A-8867-4F7C-8328-543BCE2A0B57}"/>
              </a:ext>
            </a:extLst>
          </p:cNvPr>
          <p:cNvSpPr txBox="1"/>
          <p:nvPr/>
        </p:nvSpPr>
        <p:spPr>
          <a:xfrm>
            <a:off x="896054" y="1304318"/>
            <a:ext cx="330697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Bancolombia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060BFA3-B009-4120-9E9B-07AFB6B65B9E}"/>
              </a:ext>
            </a:extLst>
          </p:cNvPr>
          <p:cNvSpPr txBox="1"/>
          <p:nvPr/>
        </p:nvSpPr>
        <p:spPr>
          <a:xfrm>
            <a:off x="4949485" y="4374663"/>
            <a:ext cx="3331068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Banco Agrícola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0CAE66B-7B52-43DD-B871-0E357E38A35D}"/>
              </a:ext>
            </a:extLst>
          </p:cNvPr>
          <p:cNvSpPr txBox="1"/>
          <p:nvPr/>
        </p:nvSpPr>
        <p:spPr>
          <a:xfrm>
            <a:off x="8685270" y="3785027"/>
            <a:ext cx="3331068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BAM</a:t>
            </a:r>
          </a:p>
        </p:txBody>
      </p:sp>
    </p:spTree>
    <p:extLst>
      <p:ext uri="{BB962C8B-B14F-4D97-AF65-F5344CB8AC3E}">
        <p14:creationId xmlns:p14="http://schemas.microsoft.com/office/powerpoint/2010/main" val="32686389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35C3D34-96B2-458F-98A1-EABA636905A8}"/>
              </a:ext>
            </a:extLst>
          </p:cNvPr>
          <p:cNvSpPr/>
          <p:nvPr/>
        </p:nvSpPr>
        <p:spPr>
          <a:xfrm>
            <a:off x="8191500" y="685801"/>
            <a:ext cx="2181225" cy="1085849"/>
          </a:xfrm>
          <a:prstGeom prst="roundRect">
            <a:avLst/>
          </a:prstGeom>
          <a:solidFill>
            <a:srgbClr val="9063CD"/>
          </a:solidFill>
          <a:ln>
            <a:solidFill>
              <a:srgbClr val="906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CB47800F-75C5-6846-9ABD-160577CAED0A}"/>
              </a:ext>
            </a:extLst>
          </p:cNvPr>
          <p:cNvSpPr txBox="1"/>
          <p:nvPr/>
        </p:nvSpPr>
        <p:spPr>
          <a:xfrm>
            <a:off x="5184605" y="4860159"/>
            <a:ext cx="1161899" cy="979102"/>
          </a:xfrm>
          <a:prstGeom prst="rect">
            <a:avLst/>
          </a:prstGeom>
        </p:spPr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4800" b="0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</a:t>
            </a:r>
            <a:r>
              <a:rPr lang="en" sz="4800" b="1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35</a:t>
            </a:r>
            <a:r>
              <a:rPr lang="en" sz="1800" b="1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%</a:t>
            </a:r>
            <a:r>
              <a:rPr lang="en" sz="4800" b="0" i="0" strike="noStrike" cap="none" spc="0" baseline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1329F0A-E5AB-4651-B290-48F37E95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19954">
            <a:off x="4176975" y="428454"/>
            <a:ext cx="9925663" cy="1855304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E6EEA9-19AE-4906-AF0A-E0708D323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35468"/>
              </p:ext>
            </p:extLst>
          </p:nvPr>
        </p:nvGraphicFramePr>
        <p:xfrm>
          <a:off x="154331" y="3539905"/>
          <a:ext cx="5411314" cy="241026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104688">
                  <a:extLst>
                    <a:ext uri="{9D8B030D-6E8A-4147-A177-3AD203B41FA5}">
                      <a16:colId xmlns:a16="http://schemas.microsoft.com/office/drawing/2014/main" val="4066167479"/>
                    </a:ext>
                  </a:extLst>
                </a:gridCol>
                <a:gridCol w="1306626">
                  <a:extLst>
                    <a:ext uri="{9D8B030D-6E8A-4147-A177-3AD203B41FA5}">
                      <a16:colId xmlns:a16="http://schemas.microsoft.com/office/drawing/2014/main" val="2278630138"/>
                    </a:ext>
                  </a:extLst>
                </a:gridCol>
              </a:tblGrid>
              <a:tr h="539859">
                <a:tc>
                  <a:txBody>
                    <a:bodyPr/>
                    <a:lstStyle/>
                    <a:p>
                      <a:pPr algn="ctr" rtl="0" fontAlgn="b">
                        <a:defRPr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" sz="1700" b="1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CIBFont Serif"/>
                          <a:ea typeface="CIBFont Serif"/>
                          <a:cs typeface="CIBFont Serif"/>
                        </a:rPr>
                        <a:t>Number of Vacancies Covered by Internal Candidates</a:t>
                      </a:r>
                    </a:p>
                  </a:txBody>
                  <a:tcPr marL="11787" marR="11787" marT="11787" marB="0" anchor="ctr">
                    <a:solidFill>
                      <a:srgbClr val="9063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" sz="17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CIBFont Serif"/>
                          <a:ea typeface="CIBFont Serif"/>
                          <a:cs typeface="CIBFont Serif"/>
                        </a:rPr>
                        <a:t>Quantity</a:t>
                      </a:r>
                    </a:p>
                  </a:txBody>
                  <a:tcPr marL="11787" marR="11787" marT="11787" marB="0" anchor="ctr">
                    <a:solidFill>
                      <a:srgbClr val="906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64803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Bancolombia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 dirty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3,848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962280421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Banistmo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259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425995691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Bancolombia Panama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4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2929183603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Puerto Rico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0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108650126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Banco Agrícola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 dirty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1,684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3304090363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BAM</a:t>
                      </a:r>
                    </a:p>
                  </a:txBody>
                  <a:tcPr marL="11787" marR="11787" marT="1178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 lang="en-US" sz="12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BFont Sans Light" panose="020B0603020202020104" pitchFamily="34" charset="77"/>
                          <a:ea typeface="+mn-ea"/>
                          <a:cs typeface="+mn-cs"/>
                        </a:defRPr>
                      </a:pPr>
                      <a:r>
                        <a:rPr lang="en" sz="1700" b="0" i="0" strike="noStrike" cap="none" spc="0" baseline="0" dirty="0">
                          <a:solidFill>
                            <a:srgbClr val="3B3838"/>
                          </a:solidFill>
                          <a:effectLst/>
                          <a:latin typeface="CIBFont Sans Light"/>
                          <a:ea typeface="CIBFont Sans Light"/>
                          <a:cs typeface="CIBFont Sans Light"/>
                        </a:rPr>
                        <a:t>232</a:t>
                      </a:r>
                    </a:p>
                  </a:txBody>
                  <a:tcPr marL="11787" marR="11787" marT="11787" marB="0" anchor="b"/>
                </a:tc>
                <a:extLst>
                  <a:ext uri="{0D108BD9-81ED-4DB2-BD59-A6C34878D82A}">
                    <a16:rowId xmlns:a16="http://schemas.microsoft.com/office/drawing/2014/main" val="57059624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ECFD67-7F26-4F6F-9BF0-356A15098764}"/>
              </a:ext>
            </a:extLst>
          </p:cNvPr>
          <p:cNvSpPr txBox="1"/>
          <p:nvPr/>
        </p:nvSpPr>
        <p:spPr>
          <a:xfrm>
            <a:off x="7294248" y="542873"/>
            <a:ext cx="4160660" cy="167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7200" b="1" i="0" strike="noStrike" cap="none" spc="0" baseline="0" dirty="0">
                <a:solidFill>
                  <a:srgbClr val="FFFFFF"/>
                </a:solidFill>
                <a:effectLst/>
                <a:latin typeface="CIBFont Serif"/>
                <a:ea typeface="CIBFont Serif"/>
                <a:cs typeface="CIBFont Serif"/>
              </a:rPr>
              <a:t>63% </a:t>
            </a:r>
          </a:p>
          <a:p>
            <a:pPr algn="ctr" fontAlgn="b">
              <a:defRPr lang="en-US"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CIBFont Sans Light" panose="020B0603020202020104" pitchFamily="34" charset="77"/>
                <a:ea typeface="+mn-ea"/>
                <a:cs typeface="+mn-cs"/>
              </a:defRPr>
            </a:pPr>
            <a:endParaRPr lang="es-CO" sz="1600" b="1" dirty="0">
              <a:solidFill>
                <a:schemeClr val="bg2">
                  <a:lumMod val="25000"/>
                </a:schemeClr>
              </a:solidFill>
              <a:latin typeface="CIBFont Sans Light" panose="020B0603020202020104" pitchFamily="34" charset="77"/>
            </a:endParaRPr>
          </a:p>
          <a:p>
            <a:pPr algn="ctr" fontAlgn="b">
              <a:defRPr lang="en-US"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CIBFont Sans Light" panose="020B0603020202020104" pitchFamily="34" charset="77"/>
                <a:ea typeface="+mn-ea"/>
                <a:cs typeface="+mn-cs"/>
              </a:defRPr>
            </a:pPr>
            <a:r>
              <a:rPr lang="en" sz="1600" b="1" i="0" strike="noStrike" cap="none" spc="0" baseline="0" dirty="0">
                <a:solidFill>
                  <a:srgbClr val="3B3838"/>
                </a:solidFill>
                <a:effectLst/>
                <a:latin typeface="CIBFont Sans Light"/>
                <a:ea typeface="CIBFont Sans Light"/>
                <a:cs typeface="CIBFont Sans Light"/>
              </a:rPr>
              <a:t>Vacancies covered by internal candidates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630CD89-0455-4B01-A1A2-274D110D8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161373"/>
              </p:ext>
            </p:extLst>
          </p:nvPr>
        </p:nvGraphicFramePr>
        <p:xfrm>
          <a:off x="534635" y="542873"/>
          <a:ext cx="6314105" cy="239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617EBC8-EEC2-490A-B0E1-ADDEC5BC6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765127"/>
              </p:ext>
            </p:extLst>
          </p:nvPr>
        </p:nvGraphicFramePr>
        <p:xfrm>
          <a:off x="6096000" y="3428998"/>
          <a:ext cx="5680075" cy="263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5108C4-EDC2-E983-AB6E-062DD64558A0}"/>
              </a:ext>
            </a:extLst>
          </p:cNvPr>
          <p:cNvSpPr txBox="1"/>
          <p:nvPr/>
        </p:nvSpPr>
        <p:spPr>
          <a:xfrm>
            <a:off x="6346504" y="5587603"/>
            <a:ext cx="260228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000" b="1" dirty="0"/>
              <a:t>% </a:t>
            </a:r>
            <a:r>
              <a:rPr lang="es-CO" sz="1000" b="1" dirty="0" err="1"/>
              <a:t>of</a:t>
            </a:r>
            <a:r>
              <a:rPr lang="es-CO" sz="1000" b="1" dirty="0"/>
              <a:t> </a:t>
            </a:r>
            <a:r>
              <a:rPr lang="es-CO" sz="1000" b="1" dirty="0" err="1"/>
              <a:t>vacancies</a:t>
            </a:r>
            <a:r>
              <a:rPr lang="es-CO" sz="1000" b="1" dirty="0"/>
              <a:t> </a:t>
            </a:r>
            <a:r>
              <a:rPr lang="es-CO" sz="1000" b="1" dirty="0" err="1"/>
              <a:t>covered</a:t>
            </a:r>
            <a:r>
              <a:rPr lang="es-CO" sz="1000" b="1" dirty="0"/>
              <a:t> </a:t>
            </a:r>
            <a:r>
              <a:rPr lang="es-CO" sz="1000" b="1" dirty="0" err="1"/>
              <a:t>by</a:t>
            </a:r>
            <a:r>
              <a:rPr lang="es-CO" sz="1000" b="1" dirty="0"/>
              <a:t> </a:t>
            </a:r>
            <a:r>
              <a:rPr lang="es-CO" sz="1000" b="1" dirty="0" err="1"/>
              <a:t>internal</a:t>
            </a:r>
            <a:r>
              <a:rPr lang="es-CO" sz="1000" b="1" dirty="0"/>
              <a:t> candidates</a:t>
            </a:r>
            <a:endParaRPr lang="en-US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DC7EA-F8C2-FDD8-5538-204B0F5BD270}"/>
              </a:ext>
            </a:extLst>
          </p:cNvPr>
          <p:cNvSpPr txBox="1"/>
          <p:nvPr/>
        </p:nvSpPr>
        <p:spPr>
          <a:xfrm>
            <a:off x="9139805" y="5580836"/>
            <a:ext cx="26362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000" b="1" dirty="0"/>
              <a:t>% </a:t>
            </a:r>
            <a:r>
              <a:rPr lang="es-CO" sz="1000" b="1" dirty="0" err="1"/>
              <a:t>of</a:t>
            </a:r>
            <a:r>
              <a:rPr lang="es-CO" sz="1000" b="1" dirty="0"/>
              <a:t> </a:t>
            </a:r>
            <a:r>
              <a:rPr lang="es-CO" sz="1000" b="1" dirty="0" err="1"/>
              <a:t>vacancies</a:t>
            </a:r>
            <a:r>
              <a:rPr lang="es-CO" sz="1000" b="1" dirty="0"/>
              <a:t> </a:t>
            </a:r>
            <a:r>
              <a:rPr lang="es-CO" sz="1000" b="1" dirty="0" err="1"/>
              <a:t>covered</a:t>
            </a:r>
            <a:r>
              <a:rPr lang="es-CO" sz="1000" b="1" dirty="0"/>
              <a:t> </a:t>
            </a:r>
            <a:r>
              <a:rPr lang="es-CO" sz="1000" b="1" dirty="0" err="1"/>
              <a:t>by</a:t>
            </a:r>
            <a:r>
              <a:rPr lang="es-CO" sz="1000" b="1" dirty="0"/>
              <a:t> </a:t>
            </a:r>
            <a:r>
              <a:rPr lang="es-CO" sz="1000" b="1" dirty="0" err="1"/>
              <a:t>external</a:t>
            </a:r>
            <a:r>
              <a:rPr lang="es-CO" sz="1000" b="1" dirty="0"/>
              <a:t> candidates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025006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6043f0-5c58-4421-808d-5052dec33b44" xsi:nil="true"/>
    <lcf76f155ced4ddcb4097134ff3c332f xmlns="014e6285-8c82-481c-8674-e4b5597d3241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64225B183C2D47865383AB675FEE4F" ma:contentTypeVersion="12" ma:contentTypeDescription="Crear nuevo documento." ma:contentTypeScope="" ma:versionID="f2e169b8d6457c641243104edcbd56c0">
  <xsd:schema xmlns:xsd="http://www.w3.org/2001/XMLSchema" xmlns:xs="http://www.w3.org/2001/XMLSchema" xmlns:p="http://schemas.microsoft.com/office/2006/metadata/properties" xmlns:ns1="http://schemas.microsoft.com/sharepoint/v3" xmlns:ns2="014e6285-8c82-481c-8674-e4b5597d3241" xmlns:ns3="326043f0-5c58-4421-808d-5052dec33b44" targetNamespace="http://schemas.microsoft.com/office/2006/metadata/properties" ma:root="true" ma:fieldsID="9305fbc70061de1b7202fcf7cfb3cf7d" ns1:_="" ns2:_="" ns3:_="">
    <xsd:import namespace="http://schemas.microsoft.com/sharepoint/v3"/>
    <xsd:import namespace="014e6285-8c82-481c-8674-e4b5597d3241"/>
    <xsd:import namespace="326043f0-5c58-4421-808d-5052dec33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e6285-8c82-481c-8674-e4b5597d3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53a41489-9efd-4705-82fc-442e31f9b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043f0-5c58-4421-808d-5052dec33b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23fb649-2bb4-4f1c-8961-6c9eb94b7dd6}" ma:internalName="TaxCatchAll" ma:showField="CatchAllData" ma:web="326043f0-5c58-4421-808d-5052dec33b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938AA-16F2-4D90-B6AF-06CA405F3DE2}">
  <ds:schemaRefs>
    <ds:schemaRef ds:uri="8a434258-70c8-4792-9ce6-23599ae56ca2"/>
    <ds:schemaRef ds:uri="c23314ff-a3df-4dcf-b241-389cee0db8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6043f0-5c58-4421-808d-5052dec33b44"/>
    <ds:schemaRef ds:uri="014e6285-8c82-481c-8674-e4b5597d3241"/>
  </ds:schemaRefs>
</ds:datastoreItem>
</file>

<file path=customXml/itemProps2.xml><?xml version="1.0" encoding="utf-8"?>
<ds:datastoreItem xmlns:ds="http://schemas.openxmlformats.org/officeDocument/2006/customXml" ds:itemID="{D6111A54-42B8-42DC-BDF9-D3C392EB6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48CC2-42A8-4C12-BBB6-D1785B3A5B1C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120</Words>
  <Application>Microsoft Macintosh PowerPoint</Application>
  <PresentationFormat>Panorámica</PresentationFormat>
  <Paragraphs>58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CIBFont Sans Light</vt:lpstr>
      <vt:lpstr>CIBFont Serif</vt:lpstr>
      <vt:lpstr>Gotham Rounded 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Natalie Andrea Canas Martinez</dc:creator>
  <cp:lastModifiedBy>ANDRES ENRIQUE RAMOS JOVEL</cp:lastModifiedBy>
  <cp:revision>4</cp:revision>
  <dcterms:created xsi:type="dcterms:W3CDTF">2019-08-11T18:42:34Z</dcterms:created>
  <dcterms:modified xsi:type="dcterms:W3CDTF">2022-06-04T00:35:26Z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0x0101004D64225B183C2D47865383AB675FEE4F</vt:lpwstr>
  </property>
</Properties>
</file>